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85" r:id="rId3"/>
    <p:sldId id="287" r:id="rId4"/>
    <p:sldId id="257" r:id="rId5"/>
    <p:sldId id="258" r:id="rId6"/>
    <p:sldId id="261" r:id="rId7"/>
    <p:sldId id="259" r:id="rId8"/>
    <p:sldId id="260" r:id="rId9"/>
    <p:sldId id="262" r:id="rId10"/>
    <p:sldId id="263" r:id="rId11"/>
    <p:sldId id="265" r:id="rId12"/>
    <p:sldId id="266" r:id="rId13"/>
    <p:sldId id="286" r:id="rId14"/>
    <p:sldId id="267" r:id="rId15"/>
    <p:sldId id="269" r:id="rId16"/>
    <p:sldId id="270" r:id="rId17"/>
    <p:sldId id="272" r:id="rId18"/>
    <p:sldId id="271" r:id="rId19"/>
    <p:sldId id="273" r:id="rId20"/>
    <p:sldId id="274" r:id="rId21"/>
    <p:sldId id="275" r:id="rId22"/>
    <p:sldId id="268"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6699FF"/>
    <a:srgbClr val="66FF66"/>
    <a:srgbClr val="CC00CC"/>
    <a:srgbClr val="FFFF66"/>
    <a:srgbClr val="3333CC"/>
    <a:srgbClr val="FF3399"/>
    <a:srgbClr val="FF505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11" autoAdjust="0"/>
    <p:restoredTop sz="85288" autoAdjust="0"/>
  </p:normalViewPr>
  <p:slideViewPr>
    <p:cSldViewPr>
      <p:cViewPr>
        <p:scale>
          <a:sx n="50" d="100"/>
          <a:sy n="50" d="100"/>
        </p:scale>
        <p:origin x="-1512" y="-3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1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29F9775-BAB4-4AF9-8D4B-B6EF5CA65437}"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228C3C-BD80-475A-B23B-664DEABB0B0F}" type="slidenum">
              <a:rPr lang="en-US"/>
              <a:pPr/>
              <a:t>1</a:t>
            </a:fld>
            <a:endParaRPr lang="en-US"/>
          </a:p>
        </p:txBody>
      </p:sp>
      <p:sp>
        <p:nvSpPr>
          <p:cNvPr id="6146" name="Rectangle 2"/>
          <p:cNvSpPr>
            <a:spLocks noRot="1" noChangeArrowheads="1" noTextEdit="1"/>
          </p:cNvSpPr>
          <p:nvPr>
            <p:ph type="sldImg"/>
          </p:nvPr>
        </p:nvSpPr>
        <p:spPr>
          <a:ln/>
        </p:spPr>
      </p:sp>
      <p:sp>
        <p:nvSpPr>
          <p:cNvPr id="6147" name="Rectangle 3"/>
          <p:cNvSpPr>
            <a:spLocks noGrp="1" noChangeArrowheads="1"/>
          </p:cNvSpPr>
          <p:nvPr>
            <p:ph type="body" idx="1"/>
          </p:nvPr>
        </p:nvSpPr>
        <p:spPr/>
        <p:txBody>
          <a:bodyPr/>
          <a:lstStyle/>
          <a:p>
            <a:r>
              <a:rPr lang="en-US" b="1" dirty="0">
                <a:solidFill>
                  <a:srgbClr val="000000"/>
                </a:solidFill>
              </a:rPr>
              <a:t>How to setup:  </a:t>
            </a:r>
            <a:r>
              <a:rPr lang="en-US" dirty="0">
                <a:solidFill>
                  <a:srgbClr val="000000"/>
                </a:solidFill>
              </a:rPr>
              <a:t>On the outline tab go to questions on Slide 10 – 21 and write your questions and edit the answers placing the correct answer where it says correct answers. </a:t>
            </a:r>
          </a:p>
          <a:p>
            <a:endParaRPr lang="en-US" dirty="0">
              <a:solidFill>
                <a:srgbClr val="000000"/>
              </a:solidFill>
            </a:endParaRPr>
          </a:p>
          <a:p>
            <a:r>
              <a:rPr lang="en-US" b="1" dirty="0">
                <a:solidFill>
                  <a:srgbClr val="000000"/>
                </a:solidFill>
              </a:rPr>
              <a:t>How to play the game:  </a:t>
            </a:r>
            <a:r>
              <a:rPr lang="en-US" dirty="0">
                <a:solidFill>
                  <a:srgbClr val="000000"/>
                </a:solidFill>
              </a:rPr>
              <a:t>Divide your class into 4 groups and designate each team a vehicle. Whoever gets the questions right, click on the vehicle two times to move it two spaces if the team got the question correct without using the “HELP”. If the team used help, then the team only receives one move. By clicking on the vehicle it will move part way across the screen. First team to land wins. </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E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s-E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4B7EA03-63BD-4F6F-B881-29B70A0C60C7}" type="slidenum">
              <a:rPr lang="en-US"/>
              <a:pPr/>
              <a:t>‹#›</a:t>
            </a:fld>
            <a:endParaRPr lang="en-US"/>
          </a:p>
        </p:txBody>
      </p:sp>
    </p:spTree>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9F6CAB4-926C-4651-8760-9ED7E754A5AA}" type="slidenum">
              <a:rPr lang="en-US"/>
              <a:pPr/>
              <a:t>‹#›</a:t>
            </a:fld>
            <a:endParaRPr lang="en-US"/>
          </a:p>
        </p:txBody>
      </p:sp>
    </p:spTree>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598F884-BF8C-449E-8C3D-056702DA72CD}" type="slidenum">
              <a:rPr lang="en-US"/>
              <a:pPr/>
              <a:t>‹#›</a:t>
            </a:fld>
            <a:endParaRPr lang="en-US"/>
          </a:p>
        </p:txBody>
      </p:sp>
    </p:spTree>
  </p:cSld>
  <p:clrMapOvr>
    <a:masterClrMapping/>
  </p:clrMapOvr>
  <p:transition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AFA7AB3B-8200-4CE8-AEB7-4D1BEA5C9C55}" type="slidenum">
              <a:rPr lang="en-US"/>
              <a:pPr/>
              <a:t>‹#›</a:t>
            </a:fld>
            <a:endParaRPr lang="en-US"/>
          </a:p>
        </p:txBody>
      </p:sp>
    </p:spTree>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800C9F3-7758-4615-9628-39185416C5E3}" type="slidenum">
              <a:rPr lang="en-US"/>
              <a:pPr/>
              <a:t>‹#›</a:t>
            </a:fld>
            <a:endParaRPr lang="en-US"/>
          </a:p>
        </p:txBody>
      </p:sp>
    </p:spTree>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5B93367-9BE8-49E1-8C14-1D37F842EBAB}" type="slidenum">
              <a:rPr lang="en-US"/>
              <a:pPr/>
              <a:t>‹#›</a:t>
            </a:fld>
            <a:endParaRPr lang="en-US"/>
          </a:p>
        </p:txBody>
      </p:sp>
    </p:spTree>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B82562D-4505-4F3B-AC7D-8FEE41047B3A}" type="slidenum">
              <a:rPr lang="en-US"/>
              <a:pPr/>
              <a:t>‹#›</a:t>
            </a:fld>
            <a:endParaRPr lang="en-US"/>
          </a:p>
        </p:txBody>
      </p:sp>
    </p:spTree>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7382ED1-8472-4C34-9A63-2832099F48C7}" type="slidenum">
              <a:rPr lang="en-US"/>
              <a:pPr/>
              <a:t>‹#›</a:t>
            </a:fld>
            <a:endParaRPr lang="en-US"/>
          </a:p>
        </p:txBody>
      </p:sp>
    </p:spTree>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CDA8C21-7DFD-47FE-A591-81D402614E7C}" type="slidenum">
              <a:rPr lang="en-US"/>
              <a:pPr/>
              <a:t>‹#›</a:t>
            </a:fld>
            <a:endParaRPr lang="en-US"/>
          </a:p>
        </p:txBody>
      </p:sp>
    </p:spTree>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936F7F5-AFCF-4D17-94B7-73EE87852EEA}" type="slidenum">
              <a:rPr lang="en-US"/>
              <a:pPr/>
              <a:t>‹#›</a:t>
            </a:fld>
            <a:endParaRPr lang="en-US"/>
          </a:p>
        </p:txBody>
      </p:sp>
    </p:spTree>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E5263DA-0880-46AB-8948-64887D367287}" type="slidenum">
              <a:rPr lang="en-US"/>
              <a:pPr/>
              <a:t>‹#›</a:t>
            </a:fld>
            <a:endParaRPr lang="en-US"/>
          </a:p>
        </p:txBody>
      </p:sp>
    </p:spTree>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09A29DF-8AF1-4883-A0BB-746BA2DFBA8A}" type="slidenum">
              <a:rPr lang="en-US"/>
              <a:pPr/>
              <a:t>‹#›</a:t>
            </a:fld>
            <a:endParaRPr lang="en-US"/>
          </a:p>
        </p:txBody>
      </p:sp>
    </p:spTree>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E843AA6-537E-4B25-9ED8-D8C8FE91ED4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advClick="0"/>
  <p:timing>
    <p:tnLst>
      <p:par>
        <p:cTn id="1" dur="indefinite" restart="never" nodeType="tmRoot"/>
      </p:par>
    </p:tnLst>
  </p:timing>
  <p:txStyles>
    <p:titleStyle>
      <a:lvl1pPr algn="ctr" rtl="0" fontAlgn="base">
        <a:spcBef>
          <a:spcPct val="0"/>
        </a:spcBef>
        <a:spcAft>
          <a:spcPct val="0"/>
        </a:spcAft>
        <a:defRPr sz="4800">
          <a:solidFill>
            <a:schemeClr val="tx2"/>
          </a:solidFill>
          <a:latin typeface="+mj-lt"/>
          <a:ea typeface="+mj-ea"/>
          <a:cs typeface="+mj-cs"/>
        </a:defRPr>
      </a:lvl1pPr>
      <a:lvl2pPr algn="ctr" rtl="0" fontAlgn="base">
        <a:spcBef>
          <a:spcPct val="0"/>
        </a:spcBef>
        <a:spcAft>
          <a:spcPct val="0"/>
        </a:spcAft>
        <a:defRPr sz="4800">
          <a:solidFill>
            <a:schemeClr val="tx2"/>
          </a:solidFill>
          <a:latin typeface="Bauhaus 93" pitchFamily="82" charset="0"/>
        </a:defRPr>
      </a:lvl2pPr>
      <a:lvl3pPr algn="ctr" rtl="0" fontAlgn="base">
        <a:spcBef>
          <a:spcPct val="0"/>
        </a:spcBef>
        <a:spcAft>
          <a:spcPct val="0"/>
        </a:spcAft>
        <a:defRPr sz="4800">
          <a:solidFill>
            <a:schemeClr val="tx2"/>
          </a:solidFill>
          <a:latin typeface="Bauhaus 93" pitchFamily="82" charset="0"/>
        </a:defRPr>
      </a:lvl3pPr>
      <a:lvl4pPr algn="ctr" rtl="0" fontAlgn="base">
        <a:spcBef>
          <a:spcPct val="0"/>
        </a:spcBef>
        <a:spcAft>
          <a:spcPct val="0"/>
        </a:spcAft>
        <a:defRPr sz="4800">
          <a:solidFill>
            <a:schemeClr val="tx2"/>
          </a:solidFill>
          <a:latin typeface="Bauhaus 93" pitchFamily="82" charset="0"/>
        </a:defRPr>
      </a:lvl4pPr>
      <a:lvl5pPr algn="ctr" rtl="0" fontAlgn="base">
        <a:spcBef>
          <a:spcPct val="0"/>
        </a:spcBef>
        <a:spcAft>
          <a:spcPct val="0"/>
        </a:spcAft>
        <a:defRPr sz="4800">
          <a:solidFill>
            <a:schemeClr val="tx2"/>
          </a:solidFill>
          <a:latin typeface="Bauhaus 93" pitchFamily="82" charset="0"/>
        </a:defRPr>
      </a:lvl5pPr>
      <a:lvl6pPr marL="457200" algn="ctr" rtl="0" fontAlgn="base">
        <a:spcBef>
          <a:spcPct val="0"/>
        </a:spcBef>
        <a:spcAft>
          <a:spcPct val="0"/>
        </a:spcAft>
        <a:defRPr sz="4800">
          <a:solidFill>
            <a:schemeClr val="tx2"/>
          </a:solidFill>
          <a:latin typeface="Bauhaus 93" pitchFamily="82" charset="0"/>
        </a:defRPr>
      </a:lvl6pPr>
      <a:lvl7pPr marL="914400" algn="ctr" rtl="0" fontAlgn="base">
        <a:spcBef>
          <a:spcPct val="0"/>
        </a:spcBef>
        <a:spcAft>
          <a:spcPct val="0"/>
        </a:spcAft>
        <a:defRPr sz="4800">
          <a:solidFill>
            <a:schemeClr val="tx2"/>
          </a:solidFill>
          <a:latin typeface="Bauhaus 93" pitchFamily="82" charset="0"/>
        </a:defRPr>
      </a:lvl7pPr>
      <a:lvl8pPr marL="1371600" algn="ctr" rtl="0" fontAlgn="base">
        <a:spcBef>
          <a:spcPct val="0"/>
        </a:spcBef>
        <a:spcAft>
          <a:spcPct val="0"/>
        </a:spcAft>
        <a:defRPr sz="4800">
          <a:solidFill>
            <a:schemeClr val="tx2"/>
          </a:solidFill>
          <a:latin typeface="Bauhaus 93" pitchFamily="82" charset="0"/>
        </a:defRPr>
      </a:lvl8pPr>
      <a:lvl9pPr marL="1828800" algn="ctr" rtl="0" fontAlgn="base">
        <a:spcBef>
          <a:spcPct val="0"/>
        </a:spcBef>
        <a:spcAft>
          <a:spcPct val="0"/>
        </a:spcAft>
        <a:defRPr sz="4800">
          <a:solidFill>
            <a:schemeClr val="tx2"/>
          </a:solidFill>
          <a:latin typeface="Bauhaus 93" pitchFamily="82" charset="0"/>
        </a:defRPr>
      </a:lvl9pPr>
    </p:titleStyle>
    <p:bodyStyle>
      <a:lvl1pPr marL="342900" indent="-342900" algn="l" rtl="0" fontAlgn="base">
        <a:spcBef>
          <a:spcPct val="20000"/>
        </a:spcBef>
        <a:spcAft>
          <a:spcPct val="0"/>
        </a:spcAft>
        <a:buChar char="•"/>
        <a:defRPr sz="3600">
          <a:solidFill>
            <a:schemeClr val="tx1"/>
          </a:solidFill>
          <a:latin typeface="+mn-lt"/>
          <a:ea typeface="+mn-ea"/>
          <a:cs typeface="+mn-cs"/>
        </a:defRPr>
      </a:lvl1pPr>
      <a:lvl2pPr marL="742950" indent="-285750" algn="l" rtl="0" fontAlgn="base">
        <a:spcBef>
          <a:spcPct val="20000"/>
        </a:spcBef>
        <a:spcAft>
          <a:spcPct val="0"/>
        </a:spcAft>
        <a:buChar char="–"/>
        <a:defRPr sz="3200">
          <a:solidFill>
            <a:schemeClr val="tx1"/>
          </a:solidFill>
          <a:latin typeface="+mn-lt"/>
        </a:defRPr>
      </a:lvl2pPr>
      <a:lvl3pPr marL="1143000" indent="-228600" algn="l" rtl="0" fontAlgn="base">
        <a:spcBef>
          <a:spcPct val="20000"/>
        </a:spcBef>
        <a:spcAft>
          <a:spcPct val="0"/>
        </a:spcAft>
        <a:buChar char="•"/>
        <a:defRPr sz="2800">
          <a:solidFill>
            <a:schemeClr val="tx1"/>
          </a:solidFill>
          <a:latin typeface="+mn-lt"/>
        </a:defRPr>
      </a:lvl3pPr>
      <a:lvl4pPr marL="1600200" indent="-228600" algn="l" rtl="0" fontAlgn="base">
        <a:spcBef>
          <a:spcPct val="20000"/>
        </a:spcBef>
        <a:spcAft>
          <a:spcPct val="0"/>
        </a:spcAft>
        <a:buChar char="–"/>
        <a:defRPr sz="2400">
          <a:solidFill>
            <a:schemeClr val="tx1"/>
          </a:solidFill>
          <a:latin typeface="+mn-lt"/>
        </a:defRPr>
      </a:lvl4pPr>
      <a:lvl5pPr marL="2057400" indent="-228600" algn="l" rtl="0" fontAlgn="base">
        <a:spcBef>
          <a:spcPct val="20000"/>
        </a:spcBef>
        <a:spcAft>
          <a:spcPct val="0"/>
        </a:spcAft>
        <a:buChar char="»"/>
        <a:defRPr sz="2400">
          <a:solidFill>
            <a:schemeClr val="tx1"/>
          </a:solidFill>
          <a:latin typeface="+mn-lt"/>
        </a:defRPr>
      </a:lvl5pPr>
      <a:lvl6pPr marL="2514600" indent="-228600" algn="l" rtl="0" fontAlgn="base">
        <a:spcBef>
          <a:spcPct val="20000"/>
        </a:spcBef>
        <a:spcAft>
          <a:spcPct val="0"/>
        </a:spcAft>
        <a:buChar char="»"/>
        <a:defRPr sz="2400">
          <a:solidFill>
            <a:schemeClr val="tx1"/>
          </a:solidFill>
          <a:latin typeface="+mn-lt"/>
        </a:defRPr>
      </a:lvl6pPr>
      <a:lvl7pPr marL="2971800" indent="-228600" algn="l" rtl="0" fontAlgn="base">
        <a:spcBef>
          <a:spcPct val="20000"/>
        </a:spcBef>
        <a:spcAft>
          <a:spcPct val="0"/>
        </a:spcAft>
        <a:buChar char="»"/>
        <a:defRPr sz="2400">
          <a:solidFill>
            <a:schemeClr val="tx1"/>
          </a:solidFill>
          <a:latin typeface="+mn-lt"/>
        </a:defRPr>
      </a:lvl7pPr>
      <a:lvl8pPr marL="3429000" indent="-228600" algn="l" rtl="0" fontAlgn="base">
        <a:spcBef>
          <a:spcPct val="20000"/>
        </a:spcBef>
        <a:spcAft>
          <a:spcPct val="0"/>
        </a:spcAft>
        <a:buChar char="»"/>
        <a:defRPr sz="2400">
          <a:solidFill>
            <a:schemeClr val="tx1"/>
          </a:solidFill>
          <a:latin typeface="+mn-lt"/>
        </a:defRPr>
      </a:lvl8pPr>
      <a:lvl9pPr marL="3886200" indent="-228600" algn="l" rtl="0" fontAlgn="base">
        <a:spcBef>
          <a:spcPct val="20000"/>
        </a:spcBef>
        <a:spcAft>
          <a:spcPct val="0"/>
        </a:spcAft>
        <a:buChar char="»"/>
        <a:defRPr sz="24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gif"/><Relationship Id="rId3" Type="http://schemas.openxmlformats.org/officeDocument/2006/relationships/slideLayout" Target="../slideLayouts/slideLayout1.xml"/><Relationship Id="rId7" Type="http://schemas.openxmlformats.org/officeDocument/2006/relationships/image" Target="../media/image3.gif"/><Relationship Id="rId12" Type="http://schemas.openxmlformats.org/officeDocument/2006/relationships/image" Target="../media/image8.png"/><Relationship Id="rId2" Type="http://schemas.openxmlformats.org/officeDocument/2006/relationships/audio" Target="../media/audio2.wav"/><Relationship Id="rId1" Type="http://schemas.openxmlformats.org/officeDocument/2006/relationships/audio" Target="../media/audio1.wav"/><Relationship Id="rId6" Type="http://schemas.openxmlformats.org/officeDocument/2006/relationships/image" Target="../media/image2.wmf"/><Relationship Id="rId11" Type="http://schemas.openxmlformats.org/officeDocument/2006/relationships/image" Target="../media/image7.wmf"/><Relationship Id="rId5" Type="http://schemas.openxmlformats.org/officeDocument/2006/relationships/image" Target="../media/image1.gif"/><Relationship Id="rId10" Type="http://schemas.openxmlformats.org/officeDocument/2006/relationships/image" Target="../media/image6.gif"/><Relationship Id="rId4" Type="http://schemas.openxmlformats.org/officeDocument/2006/relationships/notesSlide" Target="../notesSlides/notesSlide1.xml"/><Relationship Id="rId9" Type="http://schemas.openxmlformats.org/officeDocument/2006/relationships/image" Target="../media/image5.gif"/></Relationships>
</file>

<file path=ppt/slides/_rels/slide10.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22.gif"/><Relationship Id="rId5" Type="http://schemas.openxmlformats.org/officeDocument/2006/relationships/image" Target="../media/image30.png"/><Relationship Id="rId4" Type="http://schemas.openxmlformats.org/officeDocument/2006/relationships/slide" Target="slide2.xml"/></Relationships>
</file>

<file path=ppt/slides/_rels/slide1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33.wmf"/><Relationship Id="rId4" Type="http://schemas.openxmlformats.org/officeDocument/2006/relationships/slide" Target="slide3.xml"/></Relationships>
</file>

<file path=ppt/slides/_rels/slide1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33.wmf"/><Relationship Id="rId4" Type="http://schemas.openxmlformats.org/officeDocument/2006/relationships/slide" Target="slide3.xml"/></Relationships>
</file>

<file path=ppt/slides/_rels/slide1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33.wmf"/><Relationship Id="rId4" Type="http://schemas.openxmlformats.org/officeDocument/2006/relationships/slide" Target="slide3.xml"/></Relationships>
</file>

<file path=ppt/slides/_rels/slide14.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33.wmf"/><Relationship Id="rId4" Type="http://schemas.openxmlformats.org/officeDocument/2006/relationships/slide" Target="slide3.xml"/></Relationships>
</file>

<file path=ppt/slides/_rels/slide1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33.wmf"/><Relationship Id="rId4" Type="http://schemas.openxmlformats.org/officeDocument/2006/relationships/slide" Target="slide3.xml"/></Relationships>
</file>

<file path=ppt/slides/_rels/slide1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image" Target="../media/image33.wmf"/></Relationships>
</file>

<file path=ppt/slides/_rels/slide1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33.wmf"/><Relationship Id="rId4" Type="http://schemas.openxmlformats.org/officeDocument/2006/relationships/slide" Target="slide3.xml"/></Relationships>
</file>

<file path=ppt/slides/_rels/slide18.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33.wmf"/><Relationship Id="rId4" Type="http://schemas.openxmlformats.org/officeDocument/2006/relationships/slide" Target="slide3.xml"/></Relationships>
</file>

<file path=ppt/slides/_rels/slide1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image" Target="../media/image33.wmf"/></Relationships>
</file>

<file path=ppt/slides/_rels/slide2.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image" Target="../media/image14.png"/><Relationship Id="rId18" Type="http://schemas.openxmlformats.org/officeDocument/2006/relationships/slide" Target="slide19.xml"/><Relationship Id="rId3" Type="http://schemas.openxmlformats.org/officeDocument/2006/relationships/image" Target="../media/image9.png"/><Relationship Id="rId21" Type="http://schemas.openxmlformats.org/officeDocument/2006/relationships/image" Target="../media/image18.png"/><Relationship Id="rId7" Type="http://schemas.openxmlformats.org/officeDocument/2006/relationships/image" Target="../media/image11.png"/><Relationship Id="rId12" Type="http://schemas.openxmlformats.org/officeDocument/2006/relationships/slide" Target="slide16.xml"/><Relationship Id="rId17" Type="http://schemas.openxmlformats.org/officeDocument/2006/relationships/image" Target="../media/image16.png"/><Relationship Id="rId25" Type="http://schemas.openxmlformats.org/officeDocument/2006/relationships/image" Target="../media/image20.png"/><Relationship Id="rId2" Type="http://schemas.openxmlformats.org/officeDocument/2006/relationships/slide" Target="slide11.xml"/><Relationship Id="rId16" Type="http://schemas.openxmlformats.org/officeDocument/2006/relationships/slide" Target="slide18.xml"/><Relationship Id="rId20" Type="http://schemas.openxmlformats.org/officeDocument/2006/relationships/slide" Target="slide20.xml"/><Relationship Id="rId1" Type="http://schemas.openxmlformats.org/officeDocument/2006/relationships/slideLayout" Target="../slideLayouts/slideLayout2.xml"/><Relationship Id="rId6" Type="http://schemas.openxmlformats.org/officeDocument/2006/relationships/slide" Target="slide13.xml"/><Relationship Id="rId11" Type="http://schemas.openxmlformats.org/officeDocument/2006/relationships/image" Target="../media/image13.png"/><Relationship Id="rId24" Type="http://schemas.openxmlformats.org/officeDocument/2006/relationships/slide" Target="slide22.xml"/><Relationship Id="rId5" Type="http://schemas.openxmlformats.org/officeDocument/2006/relationships/image" Target="../media/image10.png"/><Relationship Id="rId15" Type="http://schemas.openxmlformats.org/officeDocument/2006/relationships/image" Target="../media/image15.png"/><Relationship Id="rId23" Type="http://schemas.openxmlformats.org/officeDocument/2006/relationships/image" Target="../media/image19.png"/><Relationship Id="rId10" Type="http://schemas.openxmlformats.org/officeDocument/2006/relationships/slide" Target="slide15.xml"/><Relationship Id="rId19" Type="http://schemas.openxmlformats.org/officeDocument/2006/relationships/image" Target="../media/image17.png"/><Relationship Id="rId4" Type="http://schemas.openxmlformats.org/officeDocument/2006/relationships/slide" Target="slide12.xml"/><Relationship Id="rId9" Type="http://schemas.openxmlformats.org/officeDocument/2006/relationships/image" Target="../media/image12.png"/><Relationship Id="rId14" Type="http://schemas.openxmlformats.org/officeDocument/2006/relationships/slide" Target="slide17.xml"/><Relationship Id="rId22" Type="http://schemas.openxmlformats.org/officeDocument/2006/relationships/slide" Target="slide21.xml"/></Relationships>
</file>

<file path=ppt/slides/_rels/slide2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image" Target="../media/image33.wmf"/></Relationships>
</file>

<file path=ppt/slides/_rels/slide2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image" Target="../media/image33.wmf"/></Relationships>
</file>

<file path=ppt/slides/_rels/slide2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image" Target="../media/image33.wmf"/></Relationships>
</file>

<file path=ppt/slides/_rels/slide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slide" Target="slide2.xml"/></Relationships>
</file>

<file path=ppt/slides/_rels/slide4.xml.rels><?xml version="1.0" encoding="UTF-8" standalone="yes"?>
<Relationships xmlns="http://schemas.openxmlformats.org/package/2006/relationships"><Relationship Id="rId8" Type="http://schemas.openxmlformats.org/officeDocument/2006/relationships/image" Target="../media/image26.wmf"/><Relationship Id="rId13" Type="http://schemas.openxmlformats.org/officeDocument/2006/relationships/slide" Target="slide9.xml"/><Relationship Id="rId3" Type="http://schemas.openxmlformats.org/officeDocument/2006/relationships/image" Target="../media/image21.jpeg"/><Relationship Id="rId7" Type="http://schemas.openxmlformats.org/officeDocument/2006/relationships/image" Target="../media/image25.gif"/><Relationship Id="rId12" Type="http://schemas.openxmlformats.org/officeDocument/2006/relationships/image" Target="../media/image8.png"/><Relationship Id="rId2" Type="http://schemas.openxmlformats.org/officeDocument/2006/relationships/slideLayout" Target="../slideLayouts/slideLayout12.xml"/><Relationship Id="rId1" Type="http://schemas.openxmlformats.org/officeDocument/2006/relationships/audio" Target="../media/audio1.wav"/><Relationship Id="rId6" Type="http://schemas.openxmlformats.org/officeDocument/2006/relationships/image" Target="../media/image24.gif"/><Relationship Id="rId11" Type="http://schemas.openxmlformats.org/officeDocument/2006/relationships/slide" Target="slide5.xml"/><Relationship Id="rId5" Type="http://schemas.openxmlformats.org/officeDocument/2006/relationships/image" Target="../media/image23.gif"/><Relationship Id="rId15" Type="http://schemas.openxmlformats.org/officeDocument/2006/relationships/slide" Target="slide2.xml"/><Relationship Id="rId10" Type="http://schemas.openxmlformats.org/officeDocument/2006/relationships/slide" Target="slide7.xml"/><Relationship Id="rId4" Type="http://schemas.openxmlformats.org/officeDocument/2006/relationships/image" Target="../media/image22.gif"/><Relationship Id="rId9" Type="http://schemas.openxmlformats.org/officeDocument/2006/relationships/image" Target="../media/image27.emf"/><Relationship Id="rId14" Type="http://schemas.openxmlformats.org/officeDocument/2006/relationships/slide" Target="slide10.xml"/></Relationships>
</file>

<file path=ppt/slides/_rels/slide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Layout" Target="../slideLayouts/slideLayout2.xml"/><Relationship Id="rId1" Type="http://schemas.openxmlformats.org/officeDocument/2006/relationships/audio" Target="../media/audio1.wav"/><Relationship Id="rId6" Type="http://schemas.openxmlformats.org/officeDocument/2006/relationships/image" Target="../media/image8.png"/><Relationship Id="rId5" Type="http://schemas.openxmlformats.org/officeDocument/2006/relationships/image" Target="../media/image28.gif"/><Relationship Id="rId4" Type="http://schemas.openxmlformats.org/officeDocument/2006/relationships/image" Target="../media/image25.gif"/></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7" Type="http://schemas.openxmlformats.org/officeDocument/2006/relationships/image" Target="../media/image28.gif"/><Relationship Id="rId2" Type="http://schemas.openxmlformats.org/officeDocument/2006/relationships/slideLayout" Target="../slideLayouts/slideLayout2.xml"/><Relationship Id="rId1" Type="http://schemas.openxmlformats.org/officeDocument/2006/relationships/audio" Target="../media/audio4.wav"/><Relationship Id="rId6" Type="http://schemas.openxmlformats.org/officeDocument/2006/relationships/image" Target="../media/image8.png"/><Relationship Id="rId5" Type="http://schemas.openxmlformats.org/officeDocument/2006/relationships/image" Target="../media/image24.gif"/><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9.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23.gif"/><Relationship Id="rId5" Type="http://schemas.openxmlformats.org/officeDocument/2006/relationships/image" Target="../media/image30.png"/><Relationship Id="rId4"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6699FF"/>
        </a:solidFill>
        <a:effectLst/>
      </p:bgPr>
    </p:bg>
    <p:spTree>
      <p:nvGrpSpPr>
        <p:cNvPr id="1" name=""/>
        <p:cNvGrpSpPr/>
        <p:nvPr/>
      </p:nvGrpSpPr>
      <p:grpSpPr>
        <a:xfrm>
          <a:off x="0" y="0"/>
          <a:ext cx="0" cy="0"/>
          <a:chOff x="0" y="0"/>
          <a:chExt cx="0" cy="0"/>
        </a:xfrm>
      </p:grpSpPr>
      <p:pic>
        <p:nvPicPr>
          <p:cNvPr id="2084" name="Picture 36"/>
          <p:cNvPicPr>
            <a:picLocks noChangeAspect="1" noChangeArrowheads="1"/>
          </p:cNvPicPr>
          <p:nvPr/>
        </p:nvPicPr>
        <p:blipFill>
          <a:blip r:embed="rId5" cstate="print"/>
          <a:srcRect/>
          <a:stretch>
            <a:fillRect/>
          </a:stretch>
        </p:blipFill>
        <p:spPr bwMode="auto">
          <a:xfrm rot="-652710">
            <a:off x="304800" y="1447800"/>
            <a:ext cx="1381125" cy="1457325"/>
          </a:xfrm>
          <a:prstGeom prst="rect">
            <a:avLst/>
          </a:prstGeom>
          <a:noFill/>
          <a:ln w="9525">
            <a:noFill/>
            <a:miter lim="800000"/>
            <a:headEnd/>
            <a:tailEnd/>
          </a:ln>
          <a:effectLst/>
        </p:spPr>
      </p:pic>
      <p:sp>
        <p:nvSpPr>
          <p:cNvPr id="2050" name="Rectangle 2"/>
          <p:cNvSpPr>
            <a:spLocks noGrp="1" noChangeArrowheads="1"/>
          </p:cNvSpPr>
          <p:nvPr>
            <p:ph type="ctrTitle"/>
          </p:nvPr>
        </p:nvSpPr>
        <p:spPr>
          <a:xfrm>
            <a:off x="762000" y="533400"/>
            <a:ext cx="7772400" cy="1470025"/>
          </a:xfrm>
        </p:spPr>
        <p:txBody>
          <a:bodyPr/>
          <a:lstStyle/>
          <a:p>
            <a:r>
              <a:rPr lang="en-US" sz="6000">
                <a:latin typeface="Broadway" pitchFamily="82" charset="0"/>
              </a:rPr>
              <a:t>Soaring Skyward</a:t>
            </a:r>
          </a:p>
        </p:txBody>
      </p:sp>
      <p:pic>
        <p:nvPicPr>
          <p:cNvPr id="2071" name="Picture 23" descr="MCj04103250000[1]"/>
          <p:cNvPicPr>
            <a:picLocks noChangeAspect="1" noChangeArrowheads="1"/>
          </p:cNvPicPr>
          <p:nvPr/>
        </p:nvPicPr>
        <p:blipFill>
          <a:blip r:embed="rId6" cstate="print"/>
          <a:srcRect/>
          <a:stretch>
            <a:fillRect/>
          </a:stretch>
        </p:blipFill>
        <p:spPr bwMode="auto">
          <a:xfrm rot="-1661153">
            <a:off x="-3200400" y="5638800"/>
            <a:ext cx="2819400" cy="935038"/>
          </a:xfrm>
          <a:prstGeom prst="rect">
            <a:avLst/>
          </a:prstGeom>
          <a:noFill/>
        </p:spPr>
      </p:pic>
      <p:sp>
        <p:nvSpPr>
          <p:cNvPr id="2075" name="Rectangle 27"/>
          <p:cNvSpPr>
            <a:spLocks noGrp="1" noChangeArrowheads="1"/>
          </p:cNvSpPr>
          <p:nvPr>
            <p:ph type="subTitle" idx="1"/>
          </p:nvPr>
        </p:nvSpPr>
        <p:spPr/>
        <p:txBody>
          <a:bodyPr/>
          <a:lstStyle/>
          <a:p>
            <a:endParaRPr lang="es-ES"/>
          </a:p>
        </p:txBody>
      </p:sp>
      <p:pic>
        <p:nvPicPr>
          <p:cNvPr id="2077" name="Picture 29" descr="AG00618_"/>
          <p:cNvPicPr>
            <a:picLocks noChangeAspect="1" noChangeArrowheads="1" noCrop="1"/>
          </p:cNvPicPr>
          <p:nvPr/>
        </p:nvPicPr>
        <p:blipFill>
          <a:blip r:embed="rId7" cstate="print"/>
          <a:srcRect/>
          <a:stretch>
            <a:fillRect/>
          </a:stretch>
        </p:blipFill>
        <p:spPr bwMode="auto">
          <a:xfrm rot="-207045">
            <a:off x="5638800" y="838200"/>
            <a:ext cx="3962400" cy="1663700"/>
          </a:xfrm>
          <a:prstGeom prst="rect">
            <a:avLst/>
          </a:prstGeom>
          <a:noFill/>
        </p:spPr>
      </p:pic>
      <p:pic>
        <p:nvPicPr>
          <p:cNvPr id="2083" name="Picture 35"/>
          <p:cNvPicPr>
            <a:picLocks noChangeAspect="1" noChangeArrowheads="1"/>
          </p:cNvPicPr>
          <p:nvPr/>
        </p:nvPicPr>
        <p:blipFill>
          <a:blip r:embed="rId8" cstate="print"/>
          <a:srcRect/>
          <a:stretch>
            <a:fillRect/>
          </a:stretch>
        </p:blipFill>
        <p:spPr bwMode="auto">
          <a:xfrm>
            <a:off x="3429000" y="2514600"/>
            <a:ext cx="2895600" cy="2768600"/>
          </a:xfrm>
          <a:prstGeom prst="rect">
            <a:avLst/>
          </a:prstGeom>
          <a:noFill/>
          <a:ln w="9525">
            <a:noFill/>
            <a:miter lim="800000"/>
            <a:headEnd/>
            <a:tailEnd/>
          </a:ln>
          <a:effectLst/>
        </p:spPr>
      </p:pic>
      <p:pic>
        <p:nvPicPr>
          <p:cNvPr id="2086" name="Picture 38"/>
          <p:cNvPicPr>
            <a:picLocks noChangeAspect="1" noChangeArrowheads="1"/>
          </p:cNvPicPr>
          <p:nvPr/>
        </p:nvPicPr>
        <p:blipFill>
          <a:blip r:embed="rId9" cstate="print"/>
          <a:srcRect/>
          <a:stretch>
            <a:fillRect/>
          </a:stretch>
        </p:blipFill>
        <p:spPr bwMode="auto">
          <a:xfrm>
            <a:off x="7391400" y="4724400"/>
            <a:ext cx="1143000" cy="1524000"/>
          </a:xfrm>
          <a:prstGeom prst="rect">
            <a:avLst/>
          </a:prstGeom>
          <a:noFill/>
          <a:ln w="9525">
            <a:noFill/>
            <a:miter lim="800000"/>
            <a:headEnd/>
            <a:tailEnd/>
          </a:ln>
          <a:effectLst/>
        </p:spPr>
      </p:pic>
      <p:pic>
        <p:nvPicPr>
          <p:cNvPr id="2088" name="Picture 40"/>
          <p:cNvPicPr>
            <a:picLocks noChangeAspect="1" noChangeArrowheads="1"/>
          </p:cNvPicPr>
          <p:nvPr/>
        </p:nvPicPr>
        <p:blipFill>
          <a:blip r:embed="rId10" cstate="print"/>
          <a:srcRect/>
          <a:stretch>
            <a:fillRect/>
          </a:stretch>
        </p:blipFill>
        <p:spPr bwMode="auto">
          <a:xfrm flipH="1">
            <a:off x="9144000" y="5527675"/>
            <a:ext cx="2419350" cy="1330325"/>
          </a:xfrm>
          <a:prstGeom prst="rect">
            <a:avLst/>
          </a:prstGeom>
          <a:noFill/>
          <a:ln w="9525">
            <a:noFill/>
            <a:miter lim="800000"/>
            <a:headEnd/>
            <a:tailEnd/>
          </a:ln>
          <a:effectLst/>
        </p:spPr>
      </p:pic>
      <p:pic>
        <p:nvPicPr>
          <p:cNvPr id="2089" name="Picture 41" descr="MCj04242060000[1]"/>
          <p:cNvPicPr>
            <a:picLocks noChangeAspect="1" noChangeArrowheads="1"/>
          </p:cNvPicPr>
          <p:nvPr/>
        </p:nvPicPr>
        <p:blipFill>
          <a:blip r:embed="rId11" cstate="print"/>
          <a:srcRect/>
          <a:stretch>
            <a:fillRect/>
          </a:stretch>
        </p:blipFill>
        <p:spPr bwMode="auto">
          <a:xfrm rot="20330988" flipH="1">
            <a:off x="533400" y="4876800"/>
            <a:ext cx="2000250" cy="1319213"/>
          </a:xfrm>
          <a:prstGeom prst="rect">
            <a:avLst/>
          </a:prstGeom>
          <a:noFill/>
        </p:spPr>
      </p:pic>
      <p:pic>
        <p:nvPicPr>
          <p:cNvPr id="2090" name="Picture 42">
            <a:hlinkClick r:id="" action="ppaction://media"/>
          </p:cNvPr>
          <p:cNvPicPr>
            <a:picLocks noRot="1" noChangeAspect="1" noChangeArrowheads="1"/>
          </p:cNvPicPr>
          <p:nvPr>
            <a:wavAudioFile r:embed="rId1" name="j0074880[1].wav"/>
          </p:nvPr>
        </p:nvPicPr>
        <p:blipFill>
          <a:blip r:embed="rId12" cstate="print"/>
          <a:srcRect/>
          <a:stretch>
            <a:fillRect/>
          </a:stretch>
        </p:blipFill>
        <p:spPr bwMode="auto">
          <a:xfrm>
            <a:off x="-1676400" y="4572000"/>
            <a:ext cx="685800" cy="685800"/>
          </a:xfrm>
          <a:prstGeom prst="rect">
            <a:avLst/>
          </a:prstGeom>
          <a:noFill/>
        </p:spPr>
      </p:pic>
      <p:pic>
        <p:nvPicPr>
          <p:cNvPr id="2092" name="Picture 44">
            <a:hlinkClick r:id="" action="ppaction://media"/>
          </p:cNvPr>
          <p:cNvPicPr>
            <a:picLocks noRot="1" noChangeAspect="1" noChangeArrowheads="1"/>
          </p:cNvPicPr>
          <p:nvPr>
            <a:wavAudioFile r:embed="rId2" name="Soaring Skyward.wav"/>
          </p:nvPr>
        </p:nvPicPr>
        <p:blipFill>
          <a:blip r:embed="rId12" cstate="print"/>
          <a:srcRect/>
          <a:stretch>
            <a:fillRect/>
          </a:stretch>
        </p:blipFill>
        <p:spPr bwMode="auto">
          <a:xfrm>
            <a:off x="-1600200" y="3124200"/>
            <a:ext cx="304800" cy="304800"/>
          </a:xfrm>
          <a:prstGeom prst="rect">
            <a:avLst/>
          </a:prstGeom>
          <a:noFill/>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10642 -0.2838 C 0.11753 -0.30509 0.10694 -0.29607 0.14982 -0.30185 C 0.1559 -0.30209 0.16892 -0.30417 0.16892 -0.30394 C 0.19392 -0.31366 0.20711 -0.32824 0.23229 -0.33634 C 0.25833 -0.35996 0.22934 -0.33982 0.26319 -0.35023 C 0.30243 -0.36343 0.23975 -0.35602 0.30121 -0.36019 C 0.31927 -0.3669 0.33854 -0.36875 0.35694 -0.37616 C 0.37378 -0.40509 0.35989 -0.39676 0.38975 -0.40602 C 0.40816 -0.43935 0.38541 -0.39514 0.40555 -0.46991 C 0.4158 -0.50787 0.4151 -0.49121 0.42621 -0.51459 C 0.44357 -0.55139 0.43854 -0.55162 0.47361 -0.58287 C 0.48732 -0.59537 0.49305 -0.59213 0.51076 -0.6007 C 0.51979 -0.60509 0.52795 -0.60996 0.53611 -0.61459 C 0.54166 -0.61852 0.54948 -0.61551 0.55486 -0.61736 C 0.5618 -0.61945 0.56771 -0.6213 0.57396 -0.62361 C 0.59739 -0.64468 0.60764 -0.6419 0.64878 -0.64213 C 0.65885 -0.64746 0.6651 -0.65648 0.67465 -0.66111 C 0.68524 -0.66713 0.70729 -0.67037 0.71823 -0.67384 C 0.7559 -0.68496 0.73836 -0.68658 0.78698 -0.69352 C 0.81146 -0.70324 0.83958 -0.7044 0.86232 -0.71505 C 0.86909 -0.71806 0.87413 -0.72315 0.88142 -0.72639 C 0.89948 -0.73403 0.92187 -0.73658 0.93819 -0.7463 C 0.96267 -0.76088 0.94982 -0.75509 0.97552 -0.76412 C 1.00086 -0.78681 1.01961 -0.77685 1.0618 -0.76875 C 1.07968 -0.76227 1.09878 -0.75648 1.11666 -0.75047 C 1.12309 -0.74861 1.13559 -0.74468 1.13541 -0.74398 C 1.15642 -0.72593 1.14271 -0.73727 1.18264 -0.71459 C 1.18941 -0.71019 1.1934 -0.70394 1.20052 -0.69931 C 1.21198 -0.69213 1.22378 -0.68611 1.23628 -0.67871 C 1.25173 -0.67037 1.27274 -0.6669 1.29097 -0.66019 C 1.30781 -0.65556 1.32725 -0.65672 1.34652 -0.65486 " pathEditMode="relative" rAng="251489" ptsTypes="ffffffffffffffffffffffffffffffA">
                                      <p:cBhvr>
                                        <p:cTn id="6" dur="2000" fill="hold"/>
                                        <p:tgtEl>
                                          <p:spTgt spid="2071"/>
                                        </p:tgtEl>
                                        <p:attrNameLst>
                                          <p:attrName>ppt_x</p:attrName>
                                          <p:attrName>ppt_y</p:attrName>
                                        </p:attrNameLst>
                                      </p:cBhvr>
                                      <p:rCtr x="623" y="-234"/>
                                    </p:animMotion>
                                  </p:childTnLst>
                                  <p:subTnLst>
                                    <p:audio>
                                      <p:cMediaNode>
                                        <p:cTn display="0" masterRel="sameClick">
                                          <p:stCondLst>
                                            <p:cond evt="begin" delay="0">
                                              <p:tn val="5"/>
                                            </p:cond>
                                          </p:stCondLst>
                                          <p:endCondLst>
                                            <p:cond evt="onStopAudio" delay="0">
                                              <p:tgtEl>
                                                <p:sldTgt/>
                                              </p:tgtEl>
                                            </p:cond>
                                          </p:endCondLst>
                                        </p:cTn>
                                        <p:tgtEl>
                                          <p:sndTgt r:embed="rId1" name="j0074880[1].wav"/>
                                        </p:tgtEl>
                                      </p:cMediaNode>
                                    </p:audio>
                                  </p:subTnLst>
                                </p:cTn>
                              </p:par>
                              <p:par>
                                <p:cTn id="7" presetID="0" presetClass="path" presetSubtype="0" accel="50000" decel="50000" fill="hold" nodeType="withEffect">
                                  <p:stCondLst>
                                    <p:cond delay="2000"/>
                                  </p:stCondLst>
                                  <p:childTnLst>
                                    <p:animMotion origin="layout" path="M -0.03403 -0.44931 C -0.04375 -0.44699 -0.05469 -0.44514 -0.06337 -0.44259 C -0.09548 -0.4338 -0.05746 -0.44236 -0.07708 -0.43264 C -0.0816 -0.42986 -0.08976 -0.42894 -0.09548 -0.42662 C -0.10052 -0.42546 -0.10503 -0.42338 -0.10972 -0.42199 C -0.11979 -0.41945 -0.13038 -0.41852 -0.13889 -0.41551 C -0.14878 -0.41204 -0.16771 -0.40532 -0.1684 -0.40556 C -0.19635 -0.4044 -0.22014 -0.40417 -0.24948 -0.40232 C -0.27604 -0.4037 -0.24236 -0.40232 -0.29687 -0.40046 C -0.31111 -0.40046 -0.325 -0.40162 -0.3408 -0.40116 C -0.37274 -0.39977 -0.42569 -0.39514 -0.45416 -0.39306 C -0.46962 -0.39074 -0.4993 -0.38681 -0.51614 -0.38264 C -0.57361 -0.37037 -0.62465 -0.3507 -0.67934 -0.33634 C -0.71684 -0.31852 -0.75885 -0.32338 -0.80347 -0.32107 C -0.81857 -0.31991 -0.83298 -0.31921 -0.84774 -0.31829 C -0.87205 -0.31968 -0.89566 -0.32245 -0.91823 -0.32477 C -0.93403 -0.33403 -0.92187 -0.32847 -0.95573 -0.34051 C -0.96562 -0.34352 -0.96979 -0.34954 -0.97864 -0.35347 C -0.98715 -0.35764 -1.00677 -0.35995 -1.01597 -0.36366 C -1.02031 -0.36528 -1.02205 -0.36852 -1.02708 -0.36945 C -1.03993 -0.3713 -1.05469 -0.3706 -1.06771 -0.37199 C -1.08437 -0.37616 -1.10104 -0.37755 -1.11719 -0.38264 C -1.12639 -0.38588 -1.14566 -0.39352 -1.14566 -0.39375 C -1.15139 -0.40509 -1.16788 -0.41111 -1.18854 -0.4169 C -1.19462 -0.41921 -1.20503 -0.41898 -1.21059 -0.42153 C -1.2151 -0.42384 -1.22413 -0.42986 -1.23298 -0.42963 C -1.24687 -0.4294 -1.27673 -0.42685 -1.27691 -0.42662 " pathEditMode="relative" rAng="-267650" ptsTypes="ffffffffffffffffffffffffffA">
                                      <p:cBhvr>
                                        <p:cTn id="8" dur="2000" fill="hold"/>
                                        <p:tgtEl>
                                          <p:spTgt spid="2088"/>
                                        </p:tgtEl>
                                        <p:attrNameLst>
                                          <p:attrName>ppt_x</p:attrName>
                                          <p:attrName>ppt_y</p:attrName>
                                        </p:attrNameLst>
                                      </p:cBhvr>
                                      <p:rCtr x="-620" y="41"/>
                                    </p:animMotion>
                                  </p:childTnLst>
                                  <p:subTnLst>
                                    <p:audio>
                                      <p:cMediaNode>
                                        <p:cTn display="0" masterRel="sameClick">
                                          <p:stCondLst>
                                            <p:cond evt="begin" delay="0">
                                              <p:tn val="7"/>
                                            </p:cond>
                                          </p:stCondLst>
                                          <p:endCondLst>
                                            <p:cond evt="onStopAudio" delay="0">
                                              <p:tgtEl>
                                                <p:sldTgt/>
                                              </p:tgtEl>
                                            </p:cond>
                                          </p:endCondLst>
                                        </p:cTn>
                                        <p:tgtEl>
                                          <p:sndTgt r:embed="rId1" name="j0074880[1].wav"/>
                                        </p:tgtEl>
                                      </p:cMediaNode>
                                    </p:audio>
                                  </p:subTnLst>
                                </p:cTn>
                              </p:par>
                            </p:childTnLst>
                          </p:cTn>
                        </p:par>
                        <p:par>
                          <p:cTn id="9" fill="hold">
                            <p:stCondLst>
                              <p:cond delay="4000"/>
                            </p:stCondLst>
                            <p:childTnLst>
                              <p:par>
                                <p:cTn id="10" presetID="10" presetClass="entr" presetSubtype="0" fill="hold" nodeType="afterEffect">
                                  <p:stCondLst>
                                    <p:cond delay="0"/>
                                  </p:stCondLst>
                                  <p:childTnLst>
                                    <p:set>
                                      <p:cBhvr>
                                        <p:cTn id="11" dur="1" fill="hold">
                                          <p:stCondLst>
                                            <p:cond delay="0"/>
                                          </p:stCondLst>
                                        </p:cTn>
                                        <p:tgtEl>
                                          <p:spTgt spid="2083"/>
                                        </p:tgtEl>
                                        <p:attrNameLst>
                                          <p:attrName>style.visibility</p:attrName>
                                        </p:attrNameLst>
                                      </p:cBhvr>
                                      <p:to>
                                        <p:strVal val="visible"/>
                                      </p:to>
                                    </p:set>
                                    <p:animEffect transition="in" filter="fade">
                                      <p:cBhvr>
                                        <p:cTn id="12" dur="6000"/>
                                        <p:tgtEl>
                                          <p:spTgt spid="2083"/>
                                        </p:tgtEl>
                                      </p:cBhvr>
                                    </p:animEffect>
                                  </p:childTnLst>
                                  <p:subTnLst>
                                    <p:audio>
                                      <p:cMediaNode>
                                        <p:cTn display="0" masterRel="sameClick">
                                          <p:stCondLst>
                                            <p:cond evt="begin" delay="0">
                                              <p:tn val="10"/>
                                            </p:cond>
                                          </p:stCondLst>
                                          <p:endCondLst>
                                            <p:cond evt="onStopAudio" delay="0">
                                              <p:tgtEl>
                                                <p:sldTgt/>
                                              </p:tgtEl>
                                            </p:cond>
                                          </p:endCondLst>
                                        </p:cTn>
                                        <p:tgtEl>
                                          <p:sndTgt r:embed="rId2" name="Soaring Skyward.wav"/>
                                        </p:tgtEl>
                                      </p:cMediaNode>
                                    </p:audio>
                                  </p:subTnLst>
                                </p:cTn>
                              </p:par>
                              <p:par>
                                <p:cTn id="13" presetID="10" presetClass="exit" presetSubtype="0" fill="hold" nodeType="withEffect">
                                  <p:stCondLst>
                                    <p:cond delay="4400"/>
                                  </p:stCondLst>
                                  <p:childTnLst>
                                    <p:animEffect transition="out" filter="fade">
                                      <p:cBhvr>
                                        <p:cTn id="14" dur="5800"/>
                                        <p:tgtEl>
                                          <p:spTgt spid="2083"/>
                                        </p:tgtEl>
                                      </p:cBhvr>
                                    </p:animEffect>
                                    <p:set>
                                      <p:cBhvr>
                                        <p:cTn id="15" dur="1" fill="hold">
                                          <p:stCondLst>
                                            <p:cond delay="5799"/>
                                          </p:stCondLst>
                                        </p:cTn>
                                        <p:tgtEl>
                                          <p:spTgt spid="208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p:cTn id="16" fill="hold" display="0">
                  <p:stCondLst>
                    <p:cond delay="indefinite"/>
                  </p:stCondLst>
                  <p:endCondLst>
                    <p:cond evt="onNext" delay="0">
                      <p:tgtEl>
                        <p:sldTgt/>
                      </p:tgtEl>
                    </p:cond>
                    <p:cond evt="onPrev" delay="0">
                      <p:tgtEl>
                        <p:sldTgt/>
                      </p:tgtEl>
                    </p:cond>
                    <p:cond evt="onStopAudio" delay="0">
                      <p:tgtEl>
                        <p:sldTgt/>
                      </p:tgtEl>
                    </p:cond>
                  </p:endCondLst>
                </p:cTn>
                <p:tgtEl>
                  <p:spTgt spid="2090"/>
                </p:tgtEl>
              </p:cMediaNode>
            </p:audio>
            <p:audio>
              <p:cMediaNode>
                <p:cTn id="17" fill="hold" display="0">
                  <p:stCondLst>
                    <p:cond delay="indefinite"/>
                  </p:stCondLst>
                  <p:endCondLst>
                    <p:cond evt="onNext" delay="0">
                      <p:tgtEl>
                        <p:sldTgt/>
                      </p:tgtEl>
                    </p:cond>
                    <p:cond evt="onPrev" delay="0">
                      <p:tgtEl>
                        <p:sldTgt/>
                      </p:tgtEl>
                    </p:cond>
                    <p:cond evt="onStopAudio" delay="0">
                      <p:tgtEl>
                        <p:sldTgt/>
                      </p:tgtEl>
                    </p:cond>
                  </p:endCondLst>
                </p:cTn>
                <p:tgtEl>
                  <p:spTgt spid="209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Pink Balloon lands</a:t>
            </a:r>
          </a:p>
        </p:txBody>
      </p:sp>
      <p:sp>
        <p:nvSpPr>
          <p:cNvPr id="13315" name="Rectangle 3"/>
          <p:cNvSpPr>
            <a:spLocks noGrp="1" noChangeArrowheads="1"/>
          </p:cNvSpPr>
          <p:nvPr>
            <p:ph type="body" idx="1"/>
          </p:nvPr>
        </p:nvSpPr>
        <p:spPr/>
        <p:txBody>
          <a:bodyPr/>
          <a:lstStyle/>
          <a:p>
            <a:endParaRPr lang="es-ES"/>
          </a:p>
        </p:txBody>
      </p:sp>
      <p:pic>
        <p:nvPicPr>
          <p:cNvPr id="13316" name="Picture 4" descr="j0422987"/>
          <p:cNvPicPr>
            <a:picLocks noChangeAspect="1" noChangeArrowheads="1"/>
          </p:cNvPicPr>
          <p:nvPr/>
        </p:nvPicPr>
        <p:blipFill>
          <a:blip r:embed="rId2" cstate="print"/>
          <a:srcRect/>
          <a:stretch>
            <a:fillRect/>
          </a:stretch>
        </p:blipFill>
        <p:spPr bwMode="auto">
          <a:xfrm>
            <a:off x="0" y="0"/>
            <a:ext cx="9144000" cy="6875463"/>
          </a:xfrm>
          <a:prstGeom prst="rect">
            <a:avLst/>
          </a:prstGeom>
          <a:noFill/>
        </p:spPr>
      </p:pic>
      <p:pic>
        <p:nvPicPr>
          <p:cNvPr id="13318" name="Picture 6" descr="MCEN00982_0000[1]"/>
          <p:cNvPicPr preferRelativeResize="0">
            <a:picLocks noChangeAspect="1" noChangeArrowheads="1"/>
          </p:cNvPicPr>
          <p:nvPr/>
        </p:nvPicPr>
        <p:blipFill>
          <a:blip r:embed="rId3" cstate="print"/>
          <a:srcRect/>
          <a:stretch>
            <a:fillRect/>
          </a:stretch>
        </p:blipFill>
        <p:spPr bwMode="auto">
          <a:xfrm>
            <a:off x="9677400" y="-1828800"/>
            <a:ext cx="3648075" cy="5029200"/>
          </a:xfrm>
          <a:prstGeom prst="rect">
            <a:avLst/>
          </a:prstGeom>
          <a:noFill/>
        </p:spPr>
      </p:pic>
      <p:pic>
        <p:nvPicPr>
          <p:cNvPr id="13323" name="Picture 11" descr="MCj04325890000[1]">
            <a:hlinkClick r:id="rId4" action="ppaction://hlinksldjump"/>
          </p:cNvPr>
          <p:cNvPicPr>
            <a:picLocks noChangeAspect="1" noChangeArrowheads="1"/>
          </p:cNvPicPr>
          <p:nvPr/>
        </p:nvPicPr>
        <p:blipFill>
          <a:blip r:embed="rId5" cstate="print"/>
          <a:srcRect/>
          <a:stretch>
            <a:fillRect/>
          </a:stretch>
        </p:blipFill>
        <p:spPr bwMode="auto">
          <a:xfrm>
            <a:off x="457200" y="685800"/>
            <a:ext cx="1905000" cy="1905000"/>
          </a:xfrm>
          <a:prstGeom prst="rect">
            <a:avLst/>
          </a:prstGeom>
          <a:noFill/>
        </p:spPr>
      </p:pic>
      <p:sp>
        <p:nvSpPr>
          <p:cNvPr id="13324" name="WordArt 12">
            <a:hlinkClick r:id="rId4" action="ppaction://hlinksldjump"/>
          </p:cNvPr>
          <p:cNvSpPr>
            <a:spLocks noChangeArrowheads="1" noChangeShapeType="1" noTextEdit="1"/>
          </p:cNvSpPr>
          <p:nvPr/>
        </p:nvSpPr>
        <p:spPr bwMode="auto">
          <a:xfrm>
            <a:off x="381000" y="1066800"/>
            <a:ext cx="2057400" cy="990600"/>
          </a:xfrm>
          <a:prstGeom prst="rect">
            <a:avLst/>
          </a:prstGeom>
        </p:spPr>
        <p:txBody>
          <a:bodyPr wrap="none" fromWordArt="1">
            <a:prstTxWarp prst="textPlain">
              <a:avLst>
                <a:gd name="adj" fmla="val 50000"/>
              </a:avLst>
            </a:prstTxWarp>
          </a:bodyPr>
          <a:lstStyle/>
          <a:p>
            <a:pPr algn="ctr"/>
            <a:r>
              <a:rPr lang="es-ES" sz="3600" kern="10">
                <a:ln w="9525">
                  <a:solidFill>
                    <a:srgbClr val="000000"/>
                  </a:solidFill>
                  <a:round/>
                  <a:headEnd/>
                  <a:tailEnd/>
                </a:ln>
                <a:solidFill>
                  <a:srgbClr val="000000"/>
                </a:solidFill>
                <a:latin typeface="Arial Black"/>
              </a:rPr>
              <a:t>Keep</a:t>
            </a:r>
          </a:p>
          <a:p>
            <a:pPr algn="ctr"/>
            <a:r>
              <a:rPr lang="es-ES" sz="3600" kern="10">
                <a:ln w="9525">
                  <a:solidFill>
                    <a:srgbClr val="000000"/>
                  </a:solidFill>
                  <a:round/>
                  <a:headEnd/>
                  <a:tailEnd/>
                </a:ln>
                <a:solidFill>
                  <a:srgbClr val="000000"/>
                </a:solidFill>
                <a:latin typeface="Arial Black"/>
              </a:rPr>
              <a:t>Playing</a:t>
            </a:r>
          </a:p>
        </p:txBody>
      </p:sp>
      <p:pic>
        <p:nvPicPr>
          <p:cNvPr id="13320" name="Picture 8" descr="j0318055"/>
          <p:cNvPicPr>
            <a:picLocks noChangeAspect="1" noChangeArrowheads="1" noCrop="1"/>
          </p:cNvPicPr>
          <p:nvPr/>
        </p:nvPicPr>
        <p:blipFill>
          <a:blip r:embed="rId6" cstate="print"/>
          <a:srcRect/>
          <a:stretch>
            <a:fillRect/>
          </a:stretch>
        </p:blipFill>
        <p:spPr bwMode="auto">
          <a:xfrm rot="2488463">
            <a:off x="-533400" y="457200"/>
            <a:ext cx="450850" cy="254000"/>
          </a:xfrm>
          <a:prstGeom prst="rect">
            <a:avLst/>
          </a:prstGeom>
          <a:noFill/>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04341 0.00255 C 0.02795 -0.00278 0.01285 -0.00926 -0.00278 -0.01389 C -0.02048 -0.01898 -0.03993 -0.01481 -0.05798 -0.01782 C -0.05816 -0.01782 -0.07291 -0.0169 -0.07448 -0.01597 C -0.08021 -0.0125 -0.09062 -0.00231 -0.09062 -0.00208 C -0.10208 0.02199 -0.08663 -0.0081 -0.09982 0.01019 C -0.10139 0.01273 -0.10191 0.01644 -0.10347 0.01898 C -0.10798 0.025 -0.11788 0.03634 -0.11805 0.03657 C -0.12274 0.04745 -0.12882 0.04954 -0.13576 0.05903 C -0.14618 0.07361 -0.15503 0.08843 -0.16788 0.09954 C -0.17326 0.11111 -0.17396 0.11458 -0.18455 0.1162 C -0.18854 0.12106 -0.19236 0.12593 -0.19635 0.13102 C -0.19843 0.13403 -0.19965 0.13704 -0.20225 0.13889 C -0.2118 0.14398 -0.20764 0.14097 -0.21528 0.14769 C -0.22083 0.16019 -0.21614 0.15509 -0.2283 0.15625 C -0.23298 0.15648 -0.24253 0.15833 -0.24253 0.15856 C -0.24444 0.15995 -0.2467 0.16065 -0.24809 0.16273 C -0.24965 0.16528 -0.24965 0.16944 -0.25173 0.1713 C -0.25382 0.17292 -0.25659 0.17153 -0.25885 0.17222 C -0.27795 0.17847 -0.25573 0.17454 -0.27361 0.17731 C -0.28194 0.18403 -0.29045 0.18657 -0.29913 0.19167 C -0.31545 0.20093 -0.29982 0.19722 -0.31458 0.19954 C -0.32725 0.21042 -0.34236 0.21875 -0.35746 0.22106 C -0.36857 0.23495 -0.38437 0.25 -0.39982 0.25185 C -0.40659 0.25764 -0.41493 0.26088 -0.421 0.26736 C -0.42326 0.26991 -0.42465 0.27315 -0.42691 0.275 C -0.4309 0.27824 -0.44045 0.28079 -0.44427 0.28264 C -0.46337 0.29097 -0.48593 0.29074 -0.50607 0.28935 C -0.51076 0.28981 -0.51632 0.28796 -0.52014 0.29097 C -0.52795 0.29792 -0.52361 0.29583 -0.53281 0.29699 C -0.54097 0.30394 -0.54635 0.30741 -0.55573 0.30903 C -0.5585 0.31134 -0.56076 0.31481 -0.56389 0.3162 C -0.5684 0.31782 -0.57812 0.31829 -0.57812 0.31852 C -0.58767 0.32616 -0.5967 0.33032 -0.60521 0.34144 C -0.61093 0.35671 -0.62066 0.36597 -0.62968 0.37755 C -0.63611 0.39444 -0.64462 0.40741 -0.65521 0.41968 C -0.66041 0.43125 -0.66979 0.44005 -0.67847 0.44699 C -0.6809 0.45255 -0.68333 0.45972 -0.68802 0.46296 C -0.6901 0.46435 -0.69514 0.46389 -0.69514 0.46412 " pathEditMode="relative" rAng="741645" ptsTypes="ffffffffffffffffffffffffffffffffffffffA">
                                      <p:cBhvr>
                                        <p:cTn id="6" dur="5000" fill="hold"/>
                                        <p:tgtEl>
                                          <p:spTgt spid="13318"/>
                                        </p:tgtEl>
                                        <p:attrNameLst>
                                          <p:attrName>ppt_x</p:attrName>
                                          <p:attrName>ppt_y</p:attrName>
                                        </p:attrNameLst>
                                      </p:cBhvr>
                                      <p:rCtr x="-369" y="229"/>
                                    </p:animMotion>
                                  </p:childTnLst>
                                </p:cTn>
                              </p:par>
                              <p:par>
                                <p:cTn id="7" presetID="0" presetClass="path" presetSubtype="0" accel="50000" decel="50000" fill="hold" nodeType="withEffect">
                                  <p:stCondLst>
                                    <p:cond delay="2800"/>
                                  </p:stCondLst>
                                  <p:childTnLst>
                                    <p:animMotion origin="layout" path="M -0.00798 0.09098 C 0.01441 0.09213 0.03646 0.09144 0.05834 0.09422 C 0.06233 0.09468 0.06563 0.09885 0.06945 0.10047 C 0.09219 0.11019 0.11302 0.11528 0.13594 0.12269 C 0.23941 0.12176 0.34288 0.12269 0.44636 0.11968 C 0.45052 0.11945 0.45365 0.11505 0.45747 0.1132 C 0.46007 0.11181 0.46285 0.11111 0.4658 0.10996 C 0.48438 0.08935 0.45677 0.11806 0.47969 0.10047 C 0.48299 0.09792 0.48455 0.09306 0.48802 0.09098 C 0.52778 0.06574 0.60643 0.06991 0.64028 0.06875 C 0.64375 0.0676 0.64792 0.06736 0.65122 0.06551 C 0.65382 0.06412 0.65469 0.06065 0.65712 0.05926 C 0.66042 0.05741 0.66459 0.05764 0.66823 0.05602 C 0.69393 0.04491 0.66042 0.05278 0.69844 0.04653 C 0.72257 0.04769 0.74653 0.04792 0.77066 0.04977 C 0.78108 0.0507 0.78924 0.06111 0.79827 0.06551 C 0.81129 0.07176 0.82639 0.0713 0.83993 0.07523 C 0.85643 0.07246 0.86441 0.0706 0.87865 0.0625 C 0.88229 0.05023 0.88594 0.04746 0.89532 0.04028 C 0.93872 0.04121 0.98212 0.04028 1.02552 0.04329 C 1.03316 0.04375 1.05486 0.06505 1.06441 0.06875 C 1.07014 0.08959 1.08212 0.10695 1.09757 0.11968 C 1.10382 0.12477 1.11163 0.12616 1.11702 0.13218 " pathEditMode="relative" rAng="0" ptsTypes="ffffffffffffffffffffffA">
                                      <p:cBhvr>
                                        <p:cTn id="8" dur="4800" fill="hold"/>
                                        <p:tgtEl>
                                          <p:spTgt spid="13320"/>
                                        </p:tgtEl>
                                        <p:attrNameLst>
                                          <p:attrName>ppt_x</p:attrName>
                                          <p:attrName>ppt_y</p:attrName>
                                        </p:attrNameLst>
                                      </p:cBhvr>
                                      <p:rCtr x="563" y="-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598" name="Picture 166" descr="j0422987"/>
          <p:cNvPicPr>
            <a:picLocks noChangeAspect="1" noChangeArrowheads="1"/>
          </p:cNvPicPr>
          <p:nvPr/>
        </p:nvPicPr>
        <p:blipFill>
          <a:blip r:embed="rId2" cstate="print"/>
          <a:srcRect/>
          <a:stretch>
            <a:fillRect/>
          </a:stretch>
        </p:blipFill>
        <p:spPr bwMode="auto">
          <a:xfrm>
            <a:off x="0" y="0"/>
            <a:ext cx="9144000" cy="6875463"/>
          </a:xfrm>
          <a:prstGeom prst="rect">
            <a:avLst/>
          </a:prstGeom>
          <a:noFill/>
        </p:spPr>
      </p:pic>
      <p:sp>
        <p:nvSpPr>
          <p:cNvPr id="18591" name="Rectangle 159"/>
          <p:cNvSpPr>
            <a:spLocks noGrp="1" noChangeArrowheads="1"/>
          </p:cNvSpPr>
          <p:nvPr>
            <p:ph type="title"/>
          </p:nvPr>
        </p:nvSpPr>
        <p:spPr>
          <a:xfrm>
            <a:off x="457200" y="274638"/>
            <a:ext cx="8458200" cy="1935162"/>
          </a:xfrm>
        </p:spPr>
        <p:txBody>
          <a:bodyPr/>
          <a:lstStyle/>
          <a:p>
            <a:r>
              <a:rPr lang="en-US"/>
              <a:t>Question 1 goes here</a:t>
            </a:r>
          </a:p>
        </p:txBody>
      </p:sp>
      <p:sp>
        <p:nvSpPr>
          <p:cNvPr id="18592" name="Rectangle 160"/>
          <p:cNvSpPr>
            <a:spLocks noGrp="1" noChangeArrowheads="1"/>
          </p:cNvSpPr>
          <p:nvPr>
            <p:ph type="body" idx="1"/>
          </p:nvPr>
        </p:nvSpPr>
        <p:spPr>
          <a:xfrm>
            <a:off x="914400" y="2438400"/>
            <a:ext cx="8229600" cy="4343400"/>
          </a:xfrm>
        </p:spPr>
        <p:txBody>
          <a:bodyPr/>
          <a:lstStyle/>
          <a:p>
            <a:pPr>
              <a:lnSpc>
                <a:spcPct val="135000"/>
              </a:lnSpc>
              <a:buFontTx/>
              <a:buNone/>
            </a:pPr>
            <a:r>
              <a:rPr lang="en-US"/>
              <a:t>A.) Wrong Answer 1</a:t>
            </a:r>
          </a:p>
          <a:p>
            <a:pPr>
              <a:lnSpc>
                <a:spcPct val="135000"/>
              </a:lnSpc>
              <a:buFontTx/>
              <a:buNone/>
            </a:pPr>
            <a:r>
              <a:rPr lang="en-US"/>
              <a:t>B.) Wrong Answer 2</a:t>
            </a:r>
          </a:p>
          <a:p>
            <a:pPr>
              <a:lnSpc>
                <a:spcPct val="135000"/>
              </a:lnSpc>
              <a:buFontTx/>
              <a:buNone/>
            </a:pPr>
            <a:r>
              <a:rPr lang="en-US"/>
              <a:t>C.) Correct Answer</a:t>
            </a:r>
          </a:p>
          <a:p>
            <a:pPr>
              <a:lnSpc>
                <a:spcPct val="135000"/>
              </a:lnSpc>
              <a:buFontTx/>
              <a:buNone/>
            </a:pPr>
            <a:r>
              <a:rPr lang="en-US"/>
              <a:t>D.) Wrong Answer 3</a:t>
            </a:r>
          </a:p>
        </p:txBody>
      </p:sp>
      <p:sp>
        <p:nvSpPr>
          <p:cNvPr id="18593" name="Rectangle 161">
            <a:hlinkClick r:id="rId3" action="ppaction://hlinksldjump"/>
          </p:cNvPr>
          <p:cNvSpPr>
            <a:spLocks noChangeArrowheads="1"/>
          </p:cNvSpPr>
          <p:nvPr/>
        </p:nvSpPr>
        <p:spPr bwMode="auto">
          <a:xfrm>
            <a:off x="762000" y="4267200"/>
            <a:ext cx="5105400" cy="838200"/>
          </a:xfrm>
          <a:prstGeom prst="rect">
            <a:avLst/>
          </a:prstGeom>
          <a:noFill/>
          <a:ln w="9525">
            <a:noFill/>
            <a:miter lim="800000"/>
            <a:headEnd/>
            <a:tailEnd/>
          </a:ln>
          <a:effectLst/>
        </p:spPr>
        <p:txBody>
          <a:bodyPr wrap="none" anchor="ctr"/>
          <a:lstStyle/>
          <a:p>
            <a:endParaRPr lang="es-ES"/>
          </a:p>
        </p:txBody>
      </p:sp>
      <p:sp>
        <p:nvSpPr>
          <p:cNvPr id="18596" name="Rectangle 164">
            <a:hlinkClick r:id="rId4" action="ppaction://hlinksldjump"/>
          </p:cNvPr>
          <p:cNvSpPr>
            <a:spLocks noChangeArrowheads="1"/>
          </p:cNvSpPr>
          <p:nvPr/>
        </p:nvSpPr>
        <p:spPr bwMode="auto">
          <a:xfrm>
            <a:off x="762000" y="2438400"/>
            <a:ext cx="5105400" cy="838200"/>
          </a:xfrm>
          <a:prstGeom prst="rect">
            <a:avLst/>
          </a:prstGeom>
          <a:noFill/>
          <a:ln w="9525">
            <a:noFill/>
            <a:miter lim="800000"/>
            <a:headEnd/>
            <a:tailEnd/>
          </a:ln>
          <a:effectLst/>
        </p:spPr>
        <p:txBody>
          <a:bodyPr wrap="none" anchor="ctr"/>
          <a:lstStyle/>
          <a:p>
            <a:endParaRPr lang="es-ES"/>
          </a:p>
        </p:txBody>
      </p:sp>
      <p:grpSp>
        <p:nvGrpSpPr>
          <p:cNvPr id="18599" name="Group 167"/>
          <p:cNvGrpSpPr>
            <a:grpSpLocks/>
          </p:cNvGrpSpPr>
          <p:nvPr/>
        </p:nvGrpSpPr>
        <p:grpSpPr bwMode="auto">
          <a:xfrm>
            <a:off x="6477000" y="3352800"/>
            <a:ext cx="2133600" cy="2257425"/>
            <a:chOff x="3360" y="2256"/>
            <a:chExt cx="1344" cy="1422"/>
          </a:xfrm>
        </p:grpSpPr>
        <p:pic>
          <p:nvPicPr>
            <p:cNvPr id="18600" name="Picture 168" descr="j0252043[1]"/>
            <p:cNvPicPr>
              <a:picLocks noChangeAspect="1" noChangeArrowheads="1"/>
            </p:cNvPicPr>
            <p:nvPr/>
          </p:nvPicPr>
          <p:blipFill>
            <a:blip r:embed="rId5" cstate="print"/>
            <a:srcRect/>
            <a:stretch>
              <a:fillRect/>
            </a:stretch>
          </p:blipFill>
          <p:spPr bwMode="auto">
            <a:xfrm>
              <a:off x="3360" y="2256"/>
              <a:ext cx="1344" cy="1422"/>
            </a:xfrm>
            <a:prstGeom prst="rect">
              <a:avLst/>
            </a:prstGeom>
            <a:noFill/>
          </p:spPr>
        </p:pic>
        <p:sp>
          <p:nvSpPr>
            <p:cNvPr id="18601" name="Rectangle 169"/>
            <p:cNvSpPr>
              <a:spLocks noChangeArrowheads="1"/>
            </p:cNvSpPr>
            <p:nvPr/>
          </p:nvSpPr>
          <p:spPr bwMode="auto">
            <a:xfrm>
              <a:off x="3648" y="3024"/>
              <a:ext cx="816" cy="528"/>
            </a:xfrm>
            <a:prstGeom prst="rect">
              <a:avLst/>
            </a:prstGeom>
            <a:noFill/>
            <a:ln w="9525">
              <a:noFill/>
              <a:miter lim="800000"/>
              <a:headEnd/>
              <a:tailEnd/>
            </a:ln>
            <a:effectLst/>
          </p:spPr>
          <p:txBody>
            <a:bodyPr wrap="none" anchor="ctr"/>
            <a:lstStyle/>
            <a:p>
              <a:pPr algn="ctr"/>
              <a:r>
                <a:rPr lang="en-US" sz="2000" b="1">
                  <a:solidFill>
                    <a:srgbClr val="FF5050"/>
                  </a:solidFill>
                  <a:effectLst>
                    <a:outerShdw blurRad="38100" dist="38100" dir="2700000" algn="tl">
                      <a:srgbClr val="C0C0C0"/>
                    </a:outerShdw>
                  </a:effectLst>
                </a:rPr>
                <a:t>Eliminate</a:t>
              </a:r>
            </a:p>
            <a:p>
              <a:pPr algn="ctr"/>
              <a:r>
                <a:rPr lang="en-US" sz="2000" b="1">
                  <a:solidFill>
                    <a:srgbClr val="FF5050"/>
                  </a:solidFill>
                  <a:effectLst>
                    <a:outerShdw blurRad="38100" dist="38100" dir="2700000" algn="tl">
                      <a:srgbClr val="C0C0C0"/>
                    </a:outerShdw>
                  </a:effectLst>
                </a:rPr>
                <a:t> One Answer</a:t>
              </a:r>
            </a:p>
          </p:txBody>
        </p:sp>
      </p:grpSp>
      <p:sp>
        <p:nvSpPr>
          <p:cNvPr id="18597" name="Oval 165"/>
          <p:cNvSpPr>
            <a:spLocks noChangeArrowheads="1"/>
          </p:cNvSpPr>
          <p:nvPr/>
        </p:nvSpPr>
        <p:spPr bwMode="auto">
          <a:xfrm>
            <a:off x="6477000" y="3657600"/>
            <a:ext cx="2209800" cy="1905000"/>
          </a:xfrm>
          <a:prstGeom prst="ellipse">
            <a:avLst/>
          </a:prstGeom>
          <a:solidFill>
            <a:srgbClr val="000080">
              <a:alpha val="0"/>
            </a:srgbClr>
          </a:solidFill>
          <a:ln w="9525">
            <a:noFill/>
            <a:round/>
            <a:headEnd/>
            <a:tailEnd/>
          </a:ln>
          <a:effectLst/>
        </p:spPr>
        <p:txBody>
          <a:bodyPr wrap="none" anchor="ctr"/>
          <a:lstStyle/>
          <a:p>
            <a:pPr algn="ctr"/>
            <a:endParaRPr lang="es-ES" sz="2400" b="1">
              <a:solidFill>
                <a:schemeClr val="bg1"/>
              </a:solidFill>
              <a:cs typeface="Arial" charset="0"/>
            </a:endParaRPr>
          </a:p>
        </p:txBody>
      </p:sp>
      <p:sp>
        <p:nvSpPr>
          <p:cNvPr id="18610" name="Rectangle 178">
            <a:hlinkClick r:id="rId4" action="ppaction://hlinksldjump"/>
          </p:cNvPr>
          <p:cNvSpPr>
            <a:spLocks noChangeArrowheads="1"/>
          </p:cNvSpPr>
          <p:nvPr/>
        </p:nvSpPr>
        <p:spPr bwMode="auto">
          <a:xfrm>
            <a:off x="838200" y="3429000"/>
            <a:ext cx="4419600" cy="838200"/>
          </a:xfrm>
          <a:prstGeom prst="rect">
            <a:avLst/>
          </a:prstGeom>
          <a:noFill/>
          <a:ln w="9525">
            <a:noFill/>
            <a:miter lim="800000"/>
            <a:headEnd/>
            <a:tailEnd/>
          </a:ln>
          <a:effectLst/>
        </p:spPr>
        <p:txBody>
          <a:bodyPr wrap="none" anchor="ctr"/>
          <a:lstStyle/>
          <a:p>
            <a:endParaRPr lang="es-ES"/>
          </a:p>
        </p:txBody>
      </p:sp>
      <p:sp>
        <p:nvSpPr>
          <p:cNvPr id="18611" name="Rectangle 179">
            <a:hlinkClick r:id="rId4" action="ppaction://hlinksldjump"/>
          </p:cNvPr>
          <p:cNvSpPr>
            <a:spLocks noChangeArrowheads="1"/>
          </p:cNvSpPr>
          <p:nvPr/>
        </p:nvSpPr>
        <p:spPr bwMode="auto">
          <a:xfrm>
            <a:off x="990600" y="5029200"/>
            <a:ext cx="4419600" cy="990600"/>
          </a:xfrm>
          <a:prstGeom prst="rect">
            <a:avLst/>
          </a:prstGeom>
          <a:noFill/>
          <a:ln w="9525">
            <a:noFill/>
            <a:miter lim="800000"/>
            <a:headEnd/>
            <a:tailEnd/>
          </a:ln>
          <a:effectLst/>
        </p:spPr>
        <p:txBody>
          <a:bodyPr wrap="none" anchor="ctr"/>
          <a:lstStyle/>
          <a:p>
            <a:endParaRPr lang="es-ES"/>
          </a:p>
        </p:txBody>
      </p:sp>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622" name="Picture 166" descr="j0422987"/>
          <p:cNvPicPr>
            <a:picLocks noChangeAspect="1" noChangeArrowheads="1"/>
          </p:cNvPicPr>
          <p:nvPr/>
        </p:nvPicPr>
        <p:blipFill>
          <a:blip r:embed="rId2" cstate="print"/>
          <a:srcRect/>
          <a:stretch>
            <a:fillRect/>
          </a:stretch>
        </p:blipFill>
        <p:spPr bwMode="auto">
          <a:xfrm>
            <a:off x="0" y="0"/>
            <a:ext cx="9144000" cy="6875463"/>
          </a:xfrm>
          <a:prstGeom prst="rect">
            <a:avLst/>
          </a:prstGeom>
          <a:noFill/>
        </p:spPr>
      </p:pic>
      <p:sp>
        <p:nvSpPr>
          <p:cNvPr id="19615" name="Rectangle 159"/>
          <p:cNvSpPr>
            <a:spLocks noGrp="1" noChangeArrowheads="1"/>
          </p:cNvSpPr>
          <p:nvPr>
            <p:ph type="title"/>
          </p:nvPr>
        </p:nvSpPr>
        <p:spPr>
          <a:xfrm>
            <a:off x="457200" y="274638"/>
            <a:ext cx="8458200" cy="1935162"/>
          </a:xfrm>
        </p:spPr>
        <p:txBody>
          <a:bodyPr/>
          <a:lstStyle/>
          <a:p>
            <a:r>
              <a:rPr lang="en-US"/>
              <a:t>Question 2 goes here</a:t>
            </a:r>
          </a:p>
        </p:txBody>
      </p:sp>
      <p:sp>
        <p:nvSpPr>
          <p:cNvPr id="19616" name="Rectangle 160"/>
          <p:cNvSpPr>
            <a:spLocks noGrp="1" noChangeArrowheads="1"/>
          </p:cNvSpPr>
          <p:nvPr>
            <p:ph type="body" idx="1"/>
          </p:nvPr>
        </p:nvSpPr>
        <p:spPr>
          <a:xfrm>
            <a:off x="1295400" y="2438400"/>
            <a:ext cx="7848600" cy="4343400"/>
          </a:xfrm>
        </p:spPr>
        <p:txBody>
          <a:bodyPr/>
          <a:lstStyle/>
          <a:p>
            <a:pPr>
              <a:lnSpc>
                <a:spcPct val="135000"/>
              </a:lnSpc>
              <a:buFontTx/>
              <a:buNone/>
            </a:pPr>
            <a:r>
              <a:rPr lang="en-US"/>
              <a:t>A.) Correct Answer</a:t>
            </a:r>
          </a:p>
          <a:p>
            <a:pPr>
              <a:lnSpc>
                <a:spcPct val="135000"/>
              </a:lnSpc>
              <a:buFontTx/>
              <a:buNone/>
            </a:pPr>
            <a:r>
              <a:rPr lang="en-US"/>
              <a:t>B.) Wrong Answer 1</a:t>
            </a:r>
          </a:p>
          <a:p>
            <a:pPr>
              <a:lnSpc>
                <a:spcPct val="135000"/>
              </a:lnSpc>
              <a:buFontTx/>
              <a:buNone/>
            </a:pPr>
            <a:r>
              <a:rPr lang="en-US"/>
              <a:t>C.) Wrong Answer 2</a:t>
            </a:r>
          </a:p>
          <a:p>
            <a:pPr>
              <a:lnSpc>
                <a:spcPct val="135000"/>
              </a:lnSpc>
              <a:buFontTx/>
              <a:buNone/>
            </a:pPr>
            <a:r>
              <a:rPr lang="en-US"/>
              <a:t>D.) Wrong Answer 3</a:t>
            </a:r>
          </a:p>
        </p:txBody>
      </p:sp>
      <p:sp>
        <p:nvSpPr>
          <p:cNvPr id="19617" name="Rectangle 161">
            <a:hlinkClick r:id="rId3" action="ppaction://hlinksldjump"/>
          </p:cNvPr>
          <p:cNvSpPr>
            <a:spLocks noChangeArrowheads="1"/>
          </p:cNvSpPr>
          <p:nvPr/>
        </p:nvSpPr>
        <p:spPr bwMode="auto">
          <a:xfrm>
            <a:off x="762000" y="2514600"/>
            <a:ext cx="5105400" cy="838200"/>
          </a:xfrm>
          <a:prstGeom prst="rect">
            <a:avLst/>
          </a:prstGeom>
          <a:solidFill>
            <a:schemeClr val="accent1">
              <a:alpha val="0"/>
            </a:schemeClr>
          </a:solidFill>
          <a:ln w="9525">
            <a:noFill/>
            <a:miter lim="800000"/>
            <a:headEnd/>
            <a:tailEnd/>
          </a:ln>
          <a:effectLst/>
        </p:spPr>
        <p:txBody>
          <a:bodyPr wrap="none" anchor="ctr"/>
          <a:lstStyle/>
          <a:p>
            <a:endParaRPr lang="es-ES"/>
          </a:p>
        </p:txBody>
      </p:sp>
      <p:sp>
        <p:nvSpPr>
          <p:cNvPr id="19619" name="Rectangle 163">
            <a:hlinkClick r:id="rId4" action="ppaction://hlinksldjump"/>
          </p:cNvPr>
          <p:cNvSpPr>
            <a:spLocks noChangeArrowheads="1"/>
          </p:cNvSpPr>
          <p:nvPr/>
        </p:nvSpPr>
        <p:spPr bwMode="auto">
          <a:xfrm>
            <a:off x="762000" y="3429000"/>
            <a:ext cx="5105400" cy="838200"/>
          </a:xfrm>
          <a:prstGeom prst="rect">
            <a:avLst/>
          </a:prstGeom>
          <a:solidFill>
            <a:schemeClr val="accent1">
              <a:alpha val="0"/>
            </a:schemeClr>
          </a:solidFill>
          <a:ln w="9525">
            <a:noFill/>
            <a:miter lim="800000"/>
            <a:headEnd/>
            <a:tailEnd/>
          </a:ln>
          <a:effectLst/>
        </p:spPr>
        <p:txBody>
          <a:bodyPr wrap="none" anchor="ctr"/>
          <a:lstStyle/>
          <a:p>
            <a:endParaRPr lang="es-ES"/>
          </a:p>
        </p:txBody>
      </p:sp>
      <p:grpSp>
        <p:nvGrpSpPr>
          <p:cNvPr id="19623" name="Group 167"/>
          <p:cNvGrpSpPr>
            <a:grpSpLocks/>
          </p:cNvGrpSpPr>
          <p:nvPr/>
        </p:nvGrpSpPr>
        <p:grpSpPr bwMode="auto">
          <a:xfrm>
            <a:off x="6477000" y="3352800"/>
            <a:ext cx="2133600" cy="2257425"/>
            <a:chOff x="3360" y="2256"/>
            <a:chExt cx="1344" cy="1422"/>
          </a:xfrm>
        </p:grpSpPr>
        <p:pic>
          <p:nvPicPr>
            <p:cNvPr id="19624" name="Picture 168" descr="j0252043[1]"/>
            <p:cNvPicPr>
              <a:picLocks noChangeAspect="1" noChangeArrowheads="1"/>
            </p:cNvPicPr>
            <p:nvPr/>
          </p:nvPicPr>
          <p:blipFill>
            <a:blip r:embed="rId5" cstate="print"/>
            <a:srcRect/>
            <a:stretch>
              <a:fillRect/>
            </a:stretch>
          </p:blipFill>
          <p:spPr bwMode="auto">
            <a:xfrm>
              <a:off x="3360" y="2256"/>
              <a:ext cx="1344" cy="1422"/>
            </a:xfrm>
            <a:prstGeom prst="rect">
              <a:avLst/>
            </a:prstGeom>
            <a:noFill/>
          </p:spPr>
        </p:pic>
        <p:sp>
          <p:nvSpPr>
            <p:cNvPr id="19625" name="Rectangle 169"/>
            <p:cNvSpPr>
              <a:spLocks noChangeArrowheads="1"/>
            </p:cNvSpPr>
            <p:nvPr/>
          </p:nvSpPr>
          <p:spPr bwMode="auto">
            <a:xfrm>
              <a:off x="3648" y="3024"/>
              <a:ext cx="816" cy="528"/>
            </a:xfrm>
            <a:prstGeom prst="rect">
              <a:avLst/>
            </a:prstGeom>
            <a:noFill/>
            <a:ln w="9525">
              <a:noFill/>
              <a:miter lim="800000"/>
              <a:headEnd/>
              <a:tailEnd/>
            </a:ln>
            <a:effectLst/>
          </p:spPr>
          <p:txBody>
            <a:bodyPr wrap="none" anchor="ctr"/>
            <a:lstStyle/>
            <a:p>
              <a:pPr algn="ctr"/>
              <a:r>
                <a:rPr lang="en-US" sz="2000" b="1">
                  <a:solidFill>
                    <a:srgbClr val="FF5050"/>
                  </a:solidFill>
                  <a:effectLst>
                    <a:outerShdw blurRad="38100" dist="38100" dir="2700000" algn="tl">
                      <a:srgbClr val="C0C0C0"/>
                    </a:outerShdw>
                  </a:effectLst>
                </a:rPr>
                <a:t>Eliminate</a:t>
              </a:r>
            </a:p>
            <a:p>
              <a:pPr algn="ctr"/>
              <a:r>
                <a:rPr lang="en-US" sz="2000" b="1">
                  <a:solidFill>
                    <a:srgbClr val="FF5050"/>
                  </a:solidFill>
                  <a:effectLst>
                    <a:outerShdw blurRad="38100" dist="38100" dir="2700000" algn="tl">
                      <a:srgbClr val="C0C0C0"/>
                    </a:outerShdw>
                  </a:effectLst>
                </a:rPr>
                <a:t> One Answer</a:t>
              </a:r>
            </a:p>
          </p:txBody>
        </p:sp>
      </p:grpSp>
      <p:sp>
        <p:nvSpPr>
          <p:cNvPr id="19621" name="Oval 165"/>
          <p:cNvSpPr>
            <a:spLocks noChangeArrowheads="1"/>
          </p:cNvSpPr>
          <p:nvPr/>
        </p:nvSpPr>
        <p:spPr bwMode="auto">
          <a:xfrm>
            <a:off x="6400800" y="3657600"/>
            <a:ext cx="2209800" cy="1828800"/>
          </a:xfrm>
          <a:prstGeom prst="ellipse">
            <a:avLst/>
          </a:prstGeom>
          <a:solidFill>
            <a:srgbClr val="000080">
              <a:alpha val="0"/>
            </a:srgbClr>
          </a:solidFill>
          <a:ln w="9525">
            <a:noFill/>
            <a:round/>
            <a:headEnd/>
            <a:tailEnd/>
          </a:ln>
          <a:effectLst/>
        </p:spPr>
        <p:txBody>
          <a:bodyPr wrap="none" anchor="ctr"/>
          <a:lstStyle/>
          <a:p>
            <a:pPr algn="ctr"/>
            <a:endParaRPr lang="es-ES" sz="2400" b="1">
              <a:solidFill>
                <a:schemeClr val="bg1"/>
              </a:solidFill>
              <a:cs typeface="Arial" charset="0"/>
            </a:endParaRPr>
          </a:p>
        </p:txBody>
      </p:sp>
      <p:sp>
        <p:nvSpPr>
          <p:cNvPr id="19627" name="Rectangle 171">
            <a:hlinkClick r:id="rId4" action="ppaction://hlinksldjump"/>
          </p:cNvPr>
          <p:cNvSpPr>
            <a:spLocks noChangeArrowheads="1"/>
          </p:cNvSpPr>
          <p:nvPr/>
        </p:nvSpPr>
        <p:spPr bwMode="auto">
          <a:xfrm>
            <a:off x="990600" y="4191000"/>
            <a:ext cx="5105400" cy="838200"/>
          </a:xfrm>
          <a:prstGeom prst="rect">
            <a:avLst/>
          </a:prstGeom>
          <a:solidFill>
            <a:schemeClr val="accent1">
              <a:alpha val="0"/>
            </a:schemeClr>
          </a:solidFill>
          <a:ln w="9525">
            <a:noFill/>
            <a:miter lim="800000"/>
            <a:headEnd/>
            <a:tailEnd/>
          </a:ln>
          <a:effectLst/>
        </p:spPr>
        <p:txBody>
          <a:bodyPr wrap="none" anchor="ctr"/>
          <a:lstStyle/>
          <a:p>
            <a:endParaRPr lang="es-ES"/>
          </a:p>
        </p:txBody>
      </p:sp>
      <p:sp>
        <p:nvSpPr>
          <p:cNvPr id="19628" name="Rectangle 172">
            <a:hlinkClick r:id="rId4" action="ppaction://hlinksldjump"/>
          </p:cNvPr>
          <p:cNvSpPr>
            <a:spLocks noChangeArrowheads="1"/>
          </p:cNvSpPr>
          <p:nvPr/>
        </p:nvSpPr>
        <p:spPr bwMode="auto">
          <a:xfrm>
            <a:off x="1066800" y="5029200"/>
            <a:ext cx="5105400" cy="838200"/>
          </a:xfrm>
          <a:prstGeom prst="rect">
            <a:avLst/>
          </a:prstGeom>
          <a:solidFill>
            <a:schemeClr val="accent1">
              <a:alpha val="0"/>
            </a:schemeClr>
          </a:solidFill>
          <a:ln w="9525">
            <a:noFill/>
            <a:miter lim="800000"/>
            <a:headEnd/>
            <a:tailEnd/>
          </a:ln>
          <a:effectLst/>
        </p:spPr>
        <p:txBody>
          <a:bodyPr wrap="none" anchor="ctr"/>
          <a:lstStyle/>
          <a:p>
            <a:endParaRPr lang="es-ES"/>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9621"/>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19616">
                                            <p:txEl>
                                              <p:pRg st="2" end="2"/>
                                            </p:txEl>
                                          </p:spTgt>
                                        </p:tgtEl>
                                      </p:cBhvr>
                                    </p:animEffect>
                                    <p:set>
                                      <p:cBhvr>
                                        <p:cTn id="7" dur="1" fill="hold">
                                          <p:stCondLst>
                                            <p:cond delay="499"/>
                                          </p:stCondLst>
                                        </p:cTn>
                                        <p:tgtEl>
                                          <p:spTgt spid="19616">
                                            <p:txEl>
                                              <p:pRg st="2" end="2"/>
                                            </p:txEl>
                                          </p:spTgt>
                                        </p:tgtEl>
                                        <p:attrNameLst>
                                          <p:attrName>style.visibility</p:attrName>
                                        </p:attrNameLst>
                                      </p:cBhvr>
                                      <p:to>
                                        <p:strVal val="hidden"/>
                                      </p:to>
                                    </p:set>
                                  </p:childTnLst>
                                </p:cTn>
                              </p:par>
                            </p:childTnLst>
                          </p:cTn>
                        </p:par>
                      </p:childTnLst>
                    </p:cTn>
                  </p:par>
                </p:childTnLst>
              </p:cTn>
              <p:nextCondLst>
                <p:cond evt="onClick" delay="0">
                  <p:tgtEl>
                    <p:spTgt spid="19621"/>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j0422987"/>
          <p:cNvPicPr>
            <a:picLocks noChangeAspect="1" noChangeArrowheads="1"/>
          </p:cNvPicPr>
          <p:nvPr/>
        </p:nvPicPr>
        <p:blipFill>
          <a:blip r:embed="rId2" cstate="print"/>
          <a:srcRect/>
          <a:stretch>
            <a:fillRect/>
          </a:stretch>
        </p:blipFill>
        <p:spPr bwMode="auto">
          <a:xfrm>
            <a:off x="0" y="0"/>
            <a:ext cx="9144000" cy="6875463"/>
          </a:xfrm>
          <a:prstGeom prst="rect">
            <a:avLst/>
          </a:prstGeom>
          <a:noFill/>
        </p:spPr>
      </p:pic>
      <p:sp>
        <p:nvSpPr>
          <p:cNvPr id="41987" name="Rectangle 3"/>
          <p:cNvSpPr>
            <a:spLocks noGrp="1" noChangeArrowheads="1"/>
          </p:cNvSpPr>
          <p:nvPr>
            <p:ph type="title"/>
          </p:nvPr>
        </p:nvSpPr>
        <p:spPr>
          <a:xfrm>
            <a:off x="457200" y="274638"/>
            <a:ext cx="8458200" cy="1935162"/>
          </a:xfrm>
        </p:spPr>
        <p:txBody>
          <a:bodyPr/>
          <a:lstStyle/>
          <a:p>
            <a:r>
              <a:rPr lang="en-US"/>
              <a:t>Question 3 goes here</a:t>
            </a:r>
          </a:p>
        </p:txBody>
      </p:sp>
      <p:sp>
        <p:nvSpPr>
          <p:cNvPr id="41988" name="Rectangle 4"/>
          <p:cNvSpPr>
            <a:spLocks noGrp="1" noChangeArrowheads="1"/>
          </p:cNvSpPr>
          <p:nvPr>
            <p:ph type="body" idx="1"/>
          </p:nvPr>
        </p:nvSpPr>
        <p:spPr>
          <a:xfrm>
            <a:off x="914400" y="2438400"/>
            <a:ext cx="8229600" cy="4343400"/>
          </a:xfrm>
        </p:spPr>
        <p:txBody>
          <a:bodyPr/>
          <a:lstStyle/>
          <a:p>
            <a:pPr>
              <a:lnSpc>
                <a:spcPct val="135000"/>
              </a:lnSpc>
              <a:buFontTx/>
              <a:buNone/>
            </a:pPr>
            <a:r>
              <a:rPr lang="en-US"/>
              <a:t>A.) Correct Answer</a:t>
            </a:r>
          </a:p>
          <a:p>
            <a:pPr>
              <a:lnSpc>
                <a:spcPct val="135000"/>
              </a:lnSpc>
              <a:buFontTx/>
              <a:buNone/>
            </a:pPr>
            <a:r>
              <a:rPr lang="en-US"/>
              <a:t>B.) Wrong Answer 1</a:t>
            </a:r>
          </a:p>
          <a:p>
            <a:pPr>
              <a:lnSpc>
                <a:spcPct val="135000"/>
              </a:lnSpc>
              <a:buFontTx/>
              <a:buNone/>
            </a:pPr>
            <a:r>
              <a:rPr lang="en-US"/>
              <a:t>C.) Wrong Answer 2 </a:t>
            </a:r>
          </a:p>
          <a:p>
            <a:pPr>
              <a:lnSpc>
                <a:spcPct val="135000"/>
              </a:lnSpc>
              <a:buFontTx/>
              <a:buNone/>
            </a:pPr>
            <a:r>
              <a:rPr lang="en-US"/>
              <a:t>D.) Wrong Answer 3</a:t>
            </a:r>
          </a:p>
        </p:txBody>
      </p:sp>
      <p:sp>
        <p:nvSpPr>
          <p:cNvPr id="41989" name="Rectangle 5">
            <a:hlinkClick r:id="rId3" action="ppaction://hlinksldjump"/>
          </p:cNvPr>
          <p:cNvSpPr>
            <a:spLocks noChangeArrowheads="1"/>
          </p:cNvSpPr>
          <p:nvPr/>
        </p:nvSpPr>
        <p:spPr bwMode="auto">
          <a:xfrm>
            <a:off x="685800" y="2514600"/>
            <a:ext cx="5105400" cy="838200"/>
          </a:xfrm>
          <a:prstGeom prst="rect">
            <a:avLst/>
          </a:prstGeom>
          <a:solidFill>
            <a:schemeClr val="accent1">
              <a:alpha val="0"/>
            </a:schemeClr>
          </a:solidFill>
          <a:ln w="9525">
            <a:noFill/>
            <a:miter lim="800000"/>
            <a:headEnd/>
            <a:tailEnd/>
          </a:ln>
          <a:effectLst/>
        </p:spPr>
        <p:txBody>
          <a:bodyPr wrap="none" anchor="ctr"/>
          <a:lstStyle/>
          <a:p>
            <a:endParaRPr lang="es-ES"/>
          </a:p>
        </p:txBody>
      </p:sp>
      <p:sp>
        <p:nvSpPr>
          <p:cNvPr id="41992" name="Rectangle 8">
            <a:hlinkClick r:id="rId4" action="ppaction://hlinksldjump"/>
          </p:cNvPr>
          <p:cNvSpPr>
            <a:spLocks noChangeArrowheads="1"/>
          </p:cNvSpPr>
          <p:nvPr/>
        </p:nvSpPr>
        <p:spPr bwMode="auto">
          <a:xfrm>
            <a:off x="762000" y="3505200"/>
            <a:ext cx="4419600" cy="2514600"/>
          </a:xfrm>
          <a:prstGeom prst="rect">
            <a:avLst/>
          </a:prstGeom>
          <a:solidFill>
            <a:schemeClr val="accent1">
              <a:alpha val="0"/>
            </a:schemeClr>
          </a:solidFill>
          <a:ln w="9525">
            <a:noFill/>
            <a:miter lim="800000"/>
            <a:headEnd/>
            <a:tailEnd/>
          </a:ln>
          <a:effectLst/>
        </p:spPr>
        <p:txBody>
          <a:bodyPr wrap="none" anchor="ctr"/>
          <a:lstStyle/>
          <a:p>
            <a:endParaRPr lang="es-ES"/>
          </a:p>
        </p:txBody>
      </p:sp>
      <p:grpSp>
        <p:nvGrpSpPr>
          <p:cNvPr id="41994" name="Group 10"/>
          <p:cNvGrpSpPr>
            <a:grpSpLocks/>
          </p:cNvGrpSpPr>
          <p:nvPr/>
        </p:nvGrpSpPr>
        <p:grpSpPr bwMode="auto">
          <a:xfrm>
            <a:off x="6477000" y="3352800"/>
            <a:ext cx="2133600" cy="2257425"/>
            <a:chOff x="3360" y="2256"/>
            <a:chExt cx="1344" cy="1422"/>
          </a:xfrm>
        </p:grpSpPr>
        <p:pic>
          <p:nvPicPr>
            <p:cNvPr id="41995" name="Picture 11" descr="j0252043[1]"/>
            <p:cNvPicPr>
              <a:picLocks noChangeAspect="1" noChangeArrowheads="1"/>
            </p:cNvPicPr>
            <p:nvPr/>
          </p:nvPicPr>
          <p:blipFill>
            <a:blip r:embed="rId5" cstate="print"/>
            <a:srcRect/>
            <a:stretch>
              <a:fillRect/>
            </a:stretch>
          </p:blipFill>
          <p:spPr bwMode="auto">
            <a:xfrm>
              <a:off x="3360" y="2256"/>
              <a:ext cx="1344" cy="1422"/>
            </a:xfrm>
            <a:prstGeom prst="rect">
              <a:avLst/>
            </a:prstGeom>
            <a:noFill/>
          </p:spPr>
        </p:pic>
        <p:sp>
          <p:nvSpPr>
            <p:cNvPr id="41996" name="Rectangle 12"/>
            <p:cNvSpPr>
              <a:spLocks noChangeArrowheads="1"/>
            </p:cNvSpPr>
            <p:nvPr/>
          </p:nvSpPr>
          <p:spPr bwMode="auto">
            <a:xfrm>
              <a:off x="3648" y="3024"/>
              <a:ext cx="816" cy="528"/>
            </a:xfrm>
            <a:prstGeom prst="rect">
              <a:avLst/>
            </a:prstGeom>
            <a:noFill/>
            <a:ln w="9525">
              <a:noFill/>
              <a:miter lim="800000"/>
              <a:headEnd/>
              <a:tailEnd/>
            </a:ln>
            <a:effectLst/>
          </p:spPr>
          <p:txBody>
            <a:bodyPr wrap="none" anchor="ctr"/>
            <a:lstStyle/>
            <a:p>
              <a:pPr algn="ctr"/>
              <a:r>
                <a:rPr lang="en-US" sz="2000" b="1">
                  <a:solidFill>
                    <a:srgbClr val="FF5050"/>
                  </a:solidFill>
                  <a:effectLst>
                    <a:outerShdw blurRad="38100" dist="38100" dir="2700000" algn="tl">
                      <a:srgbClr val="C0C0C0"/>
                    </a:outerShdw>
                  </a:effectLst>
                </a:rPr>
                <a:t>Eliminate</a:t>
              </a:r>
            </a:p>
            <a:p>
              <a:pPr algn="ctr"/>
              <a:r>
                <a:rPr lang="en-US" sz="2000" b="1">
                  <a:solidFill>
                    <a:srgbClr val="FF5050"/>
                  </a:solidFill>
                  <a:effectLst>
                    <a:outerShdw blurRad="38100" dist="38100" dir="2700000" algn="tl">
                      <a:srgbClr val="C0C0C0"/>
                    </a:outerShdw>
                  </a:effectLst>
                </a:rPr>
                <a:t> One Answer</a:t>
              </a:r>
            </a:p>
          </p:txBody>
        </p:sp>
      </p:grpSp>
      <p:sp>
        <p:nvSpPr>
          <p:cNvPr id="41993" name="Oval 9"/>
          <p:cNvSpPr>
            <a:spLocks noChangeArrowheads="1"/>
          </p:cNvSpPr>
          <p:nvPr/>
        </p:nvSpPr>
        <p:spPr bwMode="auto">
          <a:xfrm>
            <a:off x="6400800" y="3733800"/>
            <a:ext cx="2209800" cy="1828800"/>
          </a:xfrm>
          <a:prstGeom prst="ellipse">
            <a:avLst/>
          </a:prstGeom>
          <a:solidFill>
            <a:srgbClr val="000080">
              <a:alpha val="0"/>
            </a:srgbClr>
          </a:solidFill>
          <a:ln w="9525">
            <a:noFill/>
            <a:round/>
            <a:headEnd/>
            <a:tailEnd/>
          </a:ln>
          <a:effectLst/>
        </p:spPr>
        <p:txBody>
          <a:bodyPr wrap="none" anchor="ctr"/>
          <a:lstStyle/>
          <a:p>
            <a:pPr algn="ctr"/>
            <a:endParaRPr lang="es-ES" sz="2400" b="1">
              <a:solidFill>
                <a:schemeClr val="bg1"/>
              </a:solidFill>
              <a:cs typeface="Arial"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41993"/>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41988">
                                            <p:txEl>
                                              <p:pRg st="3" end="3"/>
                                            </p:txEl>
                                          </p:spTgt>
                                        </p:tgtEl>
                                      </p:cBhvr>
                                    </p:animEffect>
                                    <p:set>
                                      <p:cBhvr>
                                        <p:cTn id="7" dur="1" fill="hold">
                                          <p:stCondLst>
                                            <p:cond delay="499"/>
                                          </p:stCondLst>
                                        </p:cTn>
                                        <p:tgtEl>
                                          <p:spTgt spid="41988">
                                            <p:txEl>
                                              <p:pRg st="3" end="3"/>
                                            </p:txEl>
                                          </p:spTgt>
                                        </p:tgtEl>
                                        <p:attrNameLst>
                                          <p:attrName>style.visibility</p:attrName>
                                        </p:attrNameLst>
                                      </p:cBhvr>
                                      <p:to>
                                        <p:strVal val="hidden"/>
                                      </p:to>
                                    </p:set>
                                  </p:childTnLst>
                                </p:cTn>
                              </p:par>
                            </p:childTnLst>
                          </p:cTn>
                        </p:par>
                      </p:childTnLst>
                    </p:cTn>
                  </p:par>
                </p:childTnLst>
              </p:cTn>
              <p:nextCondLst>
                <p:cond evt="onClick" delay="0">
                  <p:tgtEl>
                    <p:spTgt spid="41993"/>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46" name="Picture 166" descr="j0422987"/>
          <p:cNvPicPr>
            <a:picLocks noChangeAspect="1" noChangeArrowheads="1"/>
          </p:cNvPicPr>
          <p:nvPr/>
        </p:nvPicPr>
        <p:blipFill>
          <a:blip r:embed="rId2" cstate="print"/>
          <a:srcRect/>
          <a:stretch>
            <a:fillRect/>
          </a:stretch>
        </p:blipFill>
        <p:spPr bwMode="auto">
          <a:xfrm>
            <a:off x="0" y="0"/>
            <a:ext cx="9144000" cy="6875463"/>
          </a:xfrm>
          <a:prstGeom prst="rect">
            <a:avLst/>
          </a:prstGeom>
          <a:noFill/>
        </p:spPr>
      </p:pic>
      <p:sp>
        <p:nvSpPr>
          <p:cNvPr id="20639" name="Rectangle 159"/>
          <p:cNvSpPr>
            <a:spLocks noGrp="1" noChangeArrowheads="1"/>
          </p:cNvSpPr>
          <p:nvPr>
            <p:ph type="title"/>
          </p:nvPr>
        </p:nvSpPr>
        <p:spPr>
          <a:xfrm>
            <a:off x="457200" y="274638"/>
            <a:ext cx="8458200" cy="1935162"/>
          </a:xfrm>
        </p:spPr>
        <p:txBody>
          <a:bodyPr/>
          <a:lstStyle/>
          <a:p>
            <a:r>
              <a:rPr lang="en-US"/>
              <a:t>Question 4 goes here</a:t>
            </a:r>
          </a:p>
        </p:txBody>
      </p:sp>
      <p:sp>
        <p:nvSpPr>
          <p:cNvPr id="20640" name="Rectangle 160"/>
          <p:cNvSpPr>
            <a:spLocks noGrp="1" noChangeArrowheads="1"/>
          </p:cNvSpPr>
          <p:nvPr>
            <p:ph type="body" idx="1"/>
          </p:nvPr>
        </p:nvSpPr>
        <p:spPr>
          <a:xfrm>
            <a:off x="914400" y="2438400"/>
            <a:ext cx="8229600" cy="4343400"/>
          </a:xfrm>
        </p:spPr>
        <p:txBody>
          <a:bodyPr/>
          <a:lstStyle/>
          <a:p>
            <a:pPr>
              <a:lnSpc>
                <a:spcPct val="135000"/>
              </a:lnSpc>
              <a:buFontTx/>
              <a:buNone/>
            </a:pPr>
            <a:r>
              <a:rPr lang="en-US"/>
              <a:t>A.) Wrong Answer 1</a:t>
            </a:r>
          </a:p>
          <a:p>
            <a:pPr>
              <a:lnSpc>
                <a:spcPct val="135000"/>
              </a:lnSpc>
              <a:buFontTx/>
              <a:buNone/>
            </a:pPr>
            <a:r>
              <a:rPr lang="en-US"/>
              <a:t>B.) Correct Answer</a:t>
            </a:r>
          </a:p>
          <a:p>
            <a:pPr>
              <a:lnSpc>
                <a:spcPct val="135000"/>
              </a:lnSpc>
              <a:buFontTx/>
              <a:buNone/>
            </a:pPr>
            <a:r>
              <a:rPr lang="en-US"/>
              <a:t>C.) Wrong Answer 2 </a:t>
            </a:r>
          </a:p>
          <a:p>
            <a:pPr>
              <a:lnSpc>
                <a:spcPct val="135000"/>
              </a:lnSpc>
              <a:buFontTx/>
              <a:buNone/>
            </a:pPr>
            <a:r>
              <a:rPr lang="en-US"/>
              <a:t>D.) Wrong Answer 3</a:t>
            </a:r>
          </a:p>
        </p:txBody>
      </p:sp>
      <p:sp>
        <p:nvSpPr>
          <p:cNvPr id="20641" name="Rectangle 161">
            <a:hlinkClick r:id="rId3" action="ppaction://hlinksldjump"/>
          </p:cNvPr>
          <p:cNvSpPr>
            <a:spLocks noChangeArrowheads="1"/>
          </p:cNvSpPr>
          <p:nvPr/>
        </p:nvSpPr>
        <p:spPr bwMode="auto">
          <a:xfrm>
            <a:off x="762000" y="3352800"/>
            <a:ext cx="5105400" cy="838200"/>
          </a:xfrm>
          <a:prstGeom prst="rect">
            <a:avLst/>
          </a:prstGeom>
          <a:solidFill>
            <a:schemeClr val="accent1">
              <a:alpha val="0"/>
            </a:schemeClr>
          </a:solidFill>
          <a:ln w="9525">
            <a:noFill/>
            <a:miter lim="800000"/>
            <a:headEnd/>
            <a:tailEnd/>
          </a:ln>
          <a:effectLst/>
        </p:spPr>
        <p:txBody>
          <a:bodyPr wrap="none" anchor="ctr"/>
          <a:lstStyle/>
          <a:p>
            <a:endParaRPr lang="es-ES"/>
          </a:p>
        </p:txBody>
      </p:sp>
      <p:sp>
        <p:nvSpPr>
          <p:cNvPr id="20644" name="Rectangle 164">
            <a:hlinkClick r:id="rId4" action="ppaction://hlinksldjump"/>
          </p:cNvPr>
          <p:cNvSpPr>
            <a:spLocks noChangeArrowheads="1"/>
          </p:cNvSpPr>
          <p:nvPr/>
        </p:nvSpPr>
        <p:spPr bwMode="auto">
          <a:xfrm>
            <a:off x="762000" y="2590800"/>
            <a:ext cx="5105400" cy="838200"/>
          </a:xfrm>
          <a:prstGeom prst="rect">
            <a:avLst/>
          </a:prstGeom>
          <a:solidFill>
            <a:schemeClr val="accent1">
              <a:alpha val="0"/>
            </a:schemeClr>
          </a:solidFill>
          <a:ln w="9525">
            <a:noFill/>
            <a:miter lim="800000"/>
            <a:headEnd/>
            <a:tailEnd/>
          </a:ln>
          <a:effectLst/>
        </p:spPr>
        <p:txBody>
          <a:bodyPr wrap="none" anchor="ctr"/>
          <a:lstStyle/>
          <a:p>
            <a:endParaRPr lang="es-ES"/>
          </a:p>
        </p:txBody>
      </p:sp>
      <p:grpSp>
        <p:nvGrpSpPr>
          <p:cNvPr id="20647" name="Group 167"/>
          <p:cNvGrpSpPr>
            <a:grpSpLocks/>
          </p:cNvGrpSpPr>
          <p:nvPr/>
        </p:nvGrpSpPr>
        <p:grpSpPr bwMode="auto">
          <a:xfrm>
            <a:off x="6477000" y="3352800"/>
            <a:ext cx="2133600" cy="2257425"/>
            <a:chOff x="3360" y="2256"/>
            <a:chExt cx="1344" cy="1422"/>
          </a:xfrm>
        </p:grpSpPr>
        <p:pic>
          <p:nvPicPr>
            <p:cNvPr id="20648" name="Picture 168" descr="j0252043[1]"/>
            <p:cNvPicPr>
              <a:picLocks noChangeAspect="1" noChangeArrowheads="1"/>
            </p:cNvPicPr>
            <p:nvPr/>
          </p:nvPicPr>
          <p:blipFill>
            <a:blip r:embed="rId5" cstate="print"/>
            <a:srcRect/>
            <a:stretch>
              <a:fillRect/>
            </a:stretch>
          </p:blipFill>
          <p:spPr bwMode="auto">
            <a:xfrm>
              <a:off x="3360" y="2256"/>
              <a:ext cx="1344" cy="1422"/>
            </a:xfrm>
            <a:prstGeom prst="rect">
              <a:avLst/>
            </a:prstGeom>
            <a:noFill/>
          </p:spPr>
        </p:pic>
        <p:sp>
          <p:nvSpPr>
            <p:cNvPr id="20649" name="Rectangle 169"/>
            <p:cNvSpPr>
              <a:spLocks noChangeArrowheads="1"/>
            </p:cNvSpPr>
            <p:nvPr/>
          </p:nvSpPr>
          <p:spPr bwMode="auto">
            <a:xfrm>
              <a:off x="3648" y="3024"/>
              <a:ext cx="816" cy="528"/>
            </a:xfrm>
            <a:prstGeom prst="rect">
              <a:avLst/>
            </a:prstGeom>
            <a:noFill/>
            <a:ln w="9525">
              <a:noFill/>
              <a:miter lim="800000"/>
              <a:headEnd/>
              <a:tailEnd/>
            </a:ln>
            <a:effectLst/>
          </p:spPr>
          <p:txBody>
            <a:bodyPr wrap="none" anchor="ctr"/>
            <a:lstStyle/>
            <a:p>
              <a:pPr algn="ctr"/>
              <a:r>
                <a:rPr lang="en-US" sz="2000" b="1">
                  <a:solidFill>
                    <a:srgbClr val="FF5050"/>
                  </a:solidFill>
                  <a:effectLst>
                    <a:outerShdw blurRad="38100" dist="38100" dir="2700000" algn="tl">
                      <a:srgbClr val="C0C0C0"/>
                    </a:outerShdw>
                  </a:effectLst>
                </a:rPr>
                <a:t>Eliminate</a:t>
              </a:r>
            </a:p>
            <a:p>
              <a:pPr algn="ctr"/>
              <a:r>
                <a:rPr lang="en-US" sz="2000" b="1">
                  <a:solidFill>
                    <a:srgbClr val="FF5050"/>
                  </a:solidFill>
                  <a:effectLst>
                    <a:outerShdw blurRad="38100" dist="38100" dir="2700000" algn="tl">
                      <a:srgbClr val="C0C0C0"/>
                    </a:outerShdw>
                  </a:effectLst>
                </a:rPr>
                <a:t> One Answer</a:t>
              </a:r>
            </a:p>
          </p:txBody>
        </p:sp>
      </p:grpSp>
      <p:sp>
        <p:nvSpPr>
          <p:cNvPr id="20645" name="Oval 165"/>
          <p:cNvSpPr>
            <a:spLocks noChangeArrowheads="1"/>
          </p:cNvSpPr>
          <p:nvPr/>
        </p:nvSpPr>
        <p:spPr bwMode="auto">
          <a:xfrm>
            <a:off x="6400800" y="3657600"/>
            <a:ext cx="2209800" cy="1828800"/>
          </a:xfrm>
          <a:prstGeom prst="ellipse">
            <a:avLst/>
          </a:prstGeom>
          <a:solidFill>
            <a:srgbClr val="000080">
              <a:alpha val="0"/>
            </a:srgbClr>
          </a:solidFill>
          <a:ln w="9525">
            <a:noFill/>
            <a:round/>
            <a:headEnd/>
            <a:tailEnd/>
          </a:ln>
          <a:effectLst/>
        </p:spPr>
        <p:txBody>
          <a:bodyPr wrap="none" anchor="ctr"/>
          <a:lstStyle/>
          <a:p>
            <a:pPr algn="ctr"/>
            <a:endParaRPr lang="es-ES" sz="2400" b="1">
              <a:solidFill>
                <a:schemeClr val="bg1"/>
              </a:solidFill>
              <a:cs typeface="Arial" charset="0"/>
            </a:endParaRPr>
          </a:p>
        </p:txBody>
      </p:sp>
      <p:sp>
        <p:nvSpPr>
          <p:cNvPr id="20650" name="Rectangle 170">
            <a:hlinkClick r:id="rId4" action="ppaction://hlinksldjump"/>
          </p:cNvPr>
          <p:cNvSpPr>
            <a:spLocks noChangeArrowheads="1"/>
          </p:cNvSpPr>
          <p:nvPr/>
        </p:nvSpPr>
        <p:spPr bwMode="auto">
          <a:xfrm>
            <a:off x="914400" y="4267200"/>
            <a:ext cx="4419600" cy="838200"/>
          </a:xfrm>
          <a:prstGeom prst="rect">
            <a:avLst/>
          </a:prstGeom>
          <a:solidFill>
            <a:schemeClr val="accent1">
              <a:alpha val="0"/>
            </a:schemeClr>
          </a:solidFill>
          <a:ln w="9525">
            <a:noFill/>
            <a:miter lim="800000"/>
            <a:headEnd/>
            <a:tailEnd/>
          </a:ln>
          <a:effectLst/>
        </p:spPr>
        <p:txBody>
          <a:bodyPr wrap="none" anchor="ctr"/>
          <a:lstStyle/>
          <a:p>
            <a:endParaRPr lang="es-ES"/>
          </a:p>
        </p:txBody>
      </p:sp>
      <p:sp>
        <p:nvSpPr>
          <p:cNvPr id="20651" name="Rectangle 171">
            <a:hlinkClick r:id="rId4" action="ppaction://hlinksldjump"/>
          </p:cNvPr>
          <p:cNvSpPr>
            <a:spLocks noChangeArrowheads="1"/>
          </p:cNvSpPr>
          <p:nvPr/>
        </p:nvSpPr>
        <p:spPr bwMode="auto">
          <a:xfrm>
            <a:off x="838200" y="5105400"/>
            <a:ext cx="4572000" cy="838200"/>
          </a:xfrm>
          <a:prstGeom prst="rect">
            <a:avLst/>
          </a:prstGeom>
          <a:solidFill>
            <a:schemeClr val="accent1">
              <a:alpha val="0"/>
            </a:schemeClr>
          </a:solidFill>
          <a:ln w="9525">
            <a:noFill/>
            <a:miter lim="800000"/>
            <a:headEnd/>
            <a:tailEnd/>
          </a:ln>
          <a:effectLst/>
        </p:spPr>
        <p:txBody>
          <a:bodyPr wrap="none" anchor="ctr"/>
          <a:lstStyle/>
          <a:p>
            <a:endParaRPr lang="es-ES"/>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0645"/>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20640">
                                            <p:txEl>
                                              <p:pRg st="3" end="3"/>
                                            </p:txEl>
                                          </p:spTgt>
                                        </p:tgtEl>
                                      </p:cBhvr>
                                    </p:animEffect>
                                    <p:set>
                                      <p:cBhvr>
                                        <p:cTn id="7" dur="1" fill="hold">
                                          <p:stCondLst>
                                            <p:cond delay="499"/>
                                          </p:stCondLst>
                                        </p:cTn>
                                        <p:tgtEl>
                                          <p:spTgt spid="20640">
                                            <p:txEl>
                                              <p:pRg st="3" end="3"/>
                                            </p:txEl>
                                          </p:spTgt>
                                        </p:tgtEl>
                                        <p:attrNameLst>
                                          <p:attrName>style.visibility</p:attrName>
                                        </p:attrNameLst>
                                      </p:cBhvr>
                                      <p:to>
                                        <p:strVal val="hidden"/>
                                      </p:to>
                                    </p:set>
                                  </p:childTnLst>
                                </p:cTn>
                              </p:par>
                            </p:childTnLst>
                          </p:cTn>
                        </p:par>
                      </p:childTnLst>
                    </p:cTn>
                  </p:par>
                </p:childTnLst>
              </p:cTn>
              <p:nextCondLst>
                <p:cond evt="onClick" delay="0">
                  <p:tgtEl>
                    <p:spTgt spid="20645"/>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694" name="Picture 166" descr="j0422987"/>
          <p:cNvPicPr>
            <a:picLocks noChangeAspect="1" noChangeArrowheads="1"/>
          </p:cNvPicPr>
          <p:nvPr/>
        </p:nvPicPr>
        <p:blipFill>
          <a:blip r:embed="rId2" cstate="print"/>
          <a:srcRect/>
          <a:stretch>
            <a:fillRect/>
          </a:stretch>
        </p:blipFill>
        <p:spPr bwMode="auto">
          <a:xfrm>
            <a:off x="0" y="0"/>
            <a:ext cx="9144000" cy="6875463"/>
          </a:xfrm>
          <a:prstGeom prst="rect">
            <a:avLst/>
          </a:prstGeom>
          <a:noFill/>
        </p:spPr>
      </p:pic>
      <p:sp>
        <p:nvSpPr>
          <p:cNvPr id="22687" name="Rectangle 159"/>
          <p:cNvSpPr>
            <a:spLocks noGrp="1" noChangeArrowheads="1"/>
          </p:cNvSpPr>
          <p:nvPr>
            <p:ph type="title"/>
          </p:nvPr>
        </p:nvSpPr>
        <p:spPr>
          <a:xfrm>
            <a:off x="457200" y="274638"/>
            <a:ext cx="8458200" cy="1935162"/>
          </a:xfrm>
        </p:spPr>
        <p:txBody>
          <a:bodyPr/>
          <a:lstStyle/>
          <a:p>
            <a:r>
              <a:rPr lang="en-US"/>
              <a:t>Question 5 goes here</a:t>
            </a:r>
          </a:p>
        </p:txBody>
      </p:sp>
      <p:sp>
        <p:nvSpPr>
          <p:cNvPr id="22688" name="Rectangle 160"/>
          <p:cNvSpPr>
            <a:spLocks noGrp="1" noChangeArrowheads="1"/>
          </p:cNvSpPr>
          <p:nvPr>
            <p:ph type="body" idx="1"/>
          </p:nvPr>
        </p:nvSpPr>
        <p:spPr>
          <a:xfrm>
            <a:off x="1219200" y="2438400"/>
            <a:ext cx="8229600" cy="4343400"/>
          </a:xfrm>
        </p:spPr>
        <p:txBody>
          <a:bodyPr/>
          <a:lstStyle/>
          <a:p>
            <a:pPr>
              <a:lnSpc>
                <a:spcPct val="135000"/>
              </a:lnSpc>
              <a:buFontTx/>
              <a:buNone/>
            </a:pPr>
            <a:r>
              <a:rPr lang="en-US"/>
              <a:t>A.) Wrong Answer 1</a:t>
            </a:r>
          </a:p>
          <a:p>
            <a:pPr>
              <a:lnSpc>
                <a:spcPct val="135000"/>
              </a:lnSpc>
              <a:buFontTx/>
              <a:buNone/>
            </a:pPr>
            <a:r>
              <a:rPr lang="en-US"/>
              <a:t>B.) Wrong Answer 2 </a:t>
            </a:r>
          </a:p>
          <a:p>
            <a:pPr>
              <a:lnSpc>
                <a:spcPct val="135000"/>
              </a:lnSpc>
              <a:buFontTx/>
              <a:buNone/>
            </a:pPr>
            <a:r>
              <a:rPr lang="en-US"/>
              <a:t>C.) Wrong Answer 3 </a:t>
            </a:r>
          </a:p>
          <a:p>
            <a:pPr>
              <a:lnSpc>
                <a:spcPct val="135000"/>
              </a:lnSpc>
              <a:buFontTx/>
              <a:buNone/>
            </a:pPr>
            <a:r>
              <a:rPr lang="en-US"/>
              <a:t>D.) Correct Answer</a:t>
            </a:r>
          </a:p>
        </p:txBody>
      </p:sp>
      <p:sp>
        <p:nvSpPr>
          <p:cNvPr id="22689" name="Rectangle 161">
            <a:hlinkClick r:id="rId3" action="ppaction://hlinksldjump"/>
          </p:cNvPr>
          <p:cNvSpPr>
            <a:spLocks noChangeArrowheads="1"/>
          </p:cNvSpPr>
          <p:nvPr/>
        </p:nvSpPr>
        <p:spPr bwMode="auto">
          <a:xfrm>
            <a:off x="1143000" y="5029200"/>
            <a:ext cx="4648200" cy="838200"/>
          </a:xfrm>
          <a:prstGeom prst="rect">
            <a:avLst/>
          </a:prstGeom>
          <a:solidFill>
            <a:schemeClr val="accent1">
              <a:alpha val="0"/>
            </a:schemeClr>
          </a:solidFill>
          <a:ln w="9525">
            <a:noFill/>
            <a:miter lim="800000"/>
            <a:headEnd/>
            <a:tailEnd/>
          </a:ln>
          <a:effectLst/>
        </p:spPr>
        <p:txBody>
          <a:bodyPr wrap="none" anchor="ctr"/>
          <a:lstStyle/>
          <a:p>
            <a:endParaRPr lang="es-ES"/>
          </a:p>
        </p:txBody>
      </p:sp>
      <p:sp>
        <p:nvSpPr>
          <p:cNvPr id="22691" name="Rectangle 163">
            <a:hlinkClick r:id="rId4" action="ppaction://hlinksldjump"/>
          </p:cNvPr>
          <p:cNvSpPr>
            <a:spLocks noChangeArrowheads="1"/>
          </p:cNvSpPr>
          <p:nvPr/>
        </p:nvSpPr>
        <p:spPr bwMode="auto">
          <a:xfrm>
            <a:off x="1143000" y="2438400"/>
            <a:ext cx="4724400" cy="2667000"/>
          </a:xfrm>
          <a:prstGeom prst="rect">
            <a:avLst/>
          </a:prstGeom>
          <a:solidFill>
            <a:schemeClr val="accent1">
              <a:alpha val="0"/>
            </a:schemeClr>
          </a:solidFill>
          <a:ln w="9525">
            <a:noFill/>
            <a:miter lim="800000"/>
            <a:headEnd/>
            <a:tailEnd/>
          </a:ln>
          <a:effectLst/>
        </p:spPr>
        <p:txBody>
          <a:bodyPr wrap="none" anchor="ctr"/>
          <a:lstStyle/>
          <a:p>
            <a:endParaRPr lang="es-ES"/>
          </a:p>
        </p:txBody>
      </p:sp>
      <p:grpSp>
        <p:nvGrpSpPr>
          <p:cNvPr id="22695" name="Group 167"/>
          <p:cNvGrpSpPr>
            <a:grpSpLocks/>
          </p:cNvGrpSpPr>
          <p:nvPr/>
        </p:nvGrpSpPr>
        <p:grpSpPr bwMode="auto">
          <a:xfrm>
            <a:off x="6477000" y="3352800"/>
            <a:ext cx="2133600" cy="2257425"/>
            <a:chOff x="3360" y="2256"/>
            <a:chExt cx="1344" cy="1422"/>
          </a:xfrm>
        </p:grpSpPr>
        <p:pic>
          <p:nvPicPr>
            <p:cNvPr id="22696" name="Picture 168" descr="j0252043[1]"/>
            <p:cNvPicPr>
              <a:picLocks noChangeAspect="1" noChangeArrowheads="1"/>
            </p:cNvPicPr>
            <p:nvPr/>
          </p:nvPicPr>
          <p:blipFill>
            <a:blip r:embed="rId5" cstate="print"/>
            <a:srcRect/>
            <a:stretch>
              <a:fillRect/>
            </a:stretch>
          </p:blipFill>
          <p:spPr bwMode="auto">
            <a:xfrm>
              <a:off x="3360" y="2256"/>
              <a:ext cx="1344" cy="1422"/>
            </a:xfrm>
            <a:prstGeom prst="rect">
              <a:avLst/>
            </a:prstGeom>
            <a:noFill/>
          </p:spPr>
        </p:pic>
        <p:sp>
          <p:nvSpPr>
            <p:cNvPr id="22697" name="Rectangle 169"/>
            <p:cNvSpPr>
              <a:spLocks noChangeArrowheads="1"/>
            </p:cNvSpPr>
            <p:nvPr/>
          </p:nvSpPr>
          <p:spPr bwMode="auto">
            <a:xfrm>
              <a:off x="3648" y="3024"/>
              <a:ext cx="816" cy="528"/>
            </a:xfrm>
            <a:prstGeom prst="rect">
              <a:avLst/>
            </a:prstGeom>
            <a:noFill/>
            <a:ln w="9525">
              <a:noFill/>
              <a:miter lim="800000"/>
              <a:headEnd/>
              <a:tailEnd/>
            </a:ln>
            <a:effectLst/>
          </p:spPr>
          <p:txBody>
            <a:bodyPr wrap="none" anchor="ctr"/>
            <a:lstStyle/>
            <a:p>
              <a:pPr algn="ctr"/>
              <a:r>
                <a:rPr lang="en-US" sz="2000" b="1">
                  <a:solidFill>
                    <a:srgbClr val="FF5050"/>
                  </a:solidFill>
                  <a:effectLst>
                    <a:outerShdw blurRad="38100" dist="38100" dir="2700000" algn="tl">
                      <a:srgbClr val="C0C0C0"/>
                    </a:outerShdw>
                  </a:effectLst>
                </a:rPr>
                <a:t>Eliminate</a:t>
              </a:r>
            </a:p>
            <a:p>
              <a:pPr algn="ctr"/>
              <a:r>
                <a:rPr lang="en-US" sz="2000" b="1">
                  <a:solidFill>
                    <a:srgbClr val="FF5050"/>
                  </a:solidFill>
                  <a:effectLst>
                    <a:outerShdw blurRad="38100" dist="38100" dir="2700000" algn="tl">
                      <a:srgbClr val="C0C0C0"/>
                    </a:outerShdw>
                  </a:effectLst>
                </a:rPr>
                <a:t> One Answer</a:t>
              </a:r>
            </a:p>
          </p:txBody>
        </p:sp>
      </p:grpSp>
      <p:sp>
        <p:nvSpPr>
          <p:cNvPr id="22693" name="Oval 165"/>
          <p:cNvSpPr>
            <a:spLocks noChangeArrowheads="1"/>
          </p:cNvSpPr>
          <p:nvPr/>
        </p:nvSpPr>
        <p:spPr bwMode="auto">
          <a:xfrm>
            <a:off x="6477000" y="3733800"/>
            <a:ext cx="2209800" cy="1828800"/>
          </a:xfrm>
          <a:prstGeom prst="ellipse">
            <a:avLst/>
          </a:prstGeom>
          <a:solidFill>
            <a:srgbClr val="000080">
              <a:alpha val="0"/>
            </a:srgbClr>
          </a:solidFill>
          <a:ln w="9525">
            <a:noFill/>
            <a:round/>
            <a:headEnd/>
            <a:tailEnd/>
          </a:ln>
          <a:effectLst/>
        </p:spPr>
        <p:txBody>
          <a:bodyPr wrap="none" anchor="ctr"/>
          <a:lstStyle/>
          <a:p>
            <a:pPr algn="ctr"/>
            <a:endParaRPr lang="es-ES" sz="2400" b="1">
              <a:solidFill>
                <a:schemeClr val="bg1"/>
              </a:solidFill>
              <a:cs typeface="Arial"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2693"/>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22688">
                                            <p:txEl>
                                              <p:pRg st="1" end="1"/>
                                            </p:txEl>
                                          </p:spTgt>
                                        </p:tgtEl>
                                      </p:cBhvr>
                                    </p:animEffect>
                                    <p:set>
                                      <p:cBhvr>
                                        <p:cTn id="7" dur="1" fill="hold">
                                          <p:stCondLst>
                                            <p:cond delay="499"/>
                                          </p:stCondLst>
                                        </p:cTn>
                                        <p:tgtEl>
                                          <p:spTgt spid="22688">
                                            <p:txEl>
                                              <p:pRg st="1" end="1"/>
                                            </p:txEl>
                                          </p:spTgt>
                                        </p:tgtEl>
                                        <p:attrNameLst>
                                          <p:attrName>style.visibility</p:attrName>
                                        </p:attrNameLst>
                                      </p:cBhvr>
                                      <p:to>
                                        <p:strVal val="hidden"/>
                                      </p:to>
                                    </p:set>
                                  </p:childTnLst>
                                </p:cTn>
                              </p:par>
                            </p:childTnLst>
                          </p:cTn>
                        </p:par>
                      </p:childTnLst>
                    </p:cTn>
                  </p:par>
                </p:childTnLst>
              </p:cTn>
              <p:nextCondLst>
                <p:cond evt="onClick" delay="0">
                  <p:tgtEl>
                    <p:spTgt spid="22693"/>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718" name="Picture 166" descr="j0422987"/>
          <p:cNvPicPr>
            <a:picLocks noChangeAspect="1" noChangeArrowheads="1"/>
          </p:cNvPicPr>
          <p:nvPr/>
        </p:nvPicPr>
        <p:blipFill>
          <a:blip r:embed="rId2" cstate="print"/>
          <a:srcRect/>
          <a:stretch>
            <a:fillRect/>
          </a:stretch>
        </p:blipFill>
        <p:spPr bwMode="auto">
          <a:xfrm>
            <a:off x="0" y="0"/>
            <a:ext cx="9144000" cy="6875463"/>
          </a:xfrm>
          <a:prstGeom prst="rect">
            <a:avLst/>
          </a:prstGeom>
          <a:noFill/>
        </p:spPr>
      </p:pic>
      <p:sp>
        <p:nvSpPr>
          <p:cNvPr id="23711" name="Rectangle 159"/>
          <p:cNvSpPr>
            <a:spLocks noGrp="1" noChangeArrowheads="1"/>
          </p:cNvSpPr>
          <p:nvPr>
            <p:ph type="title"/>
          </p:nvPr>
        </p:nvSpPr>
        <p:spPr>
          <a:xfrm>
            <a:off x="457200" y="274638"/>
            <a:ext cx="8458200" cy="1935162"/>
          </a:xfrm>
        </p:spPr>
        <p:txBody>
          <a:bodyPr/>
          <a:lstStyle/>
          <a:p>
            <a:r>
              <a:rPr lang="en-US"/>
              <a:t>Question 6 goes here</a:t>
            </a:r>
          </a:p>
        </p:txBody>
      </p:sp>
      <p:sp>
        <p:nvSpPr>
          <p:cNvPr id="23712" name="Rectangle 160"/>
          <p:cNvSpPr>
            <a:spLocks noGrp="1" noChangeArrowheads="1"/>
          </p:cNvSpPr>
          <p:nvPr>
            <p:ph type="body" idx="1"/>
          </p:nvPr>
        </p:nvSpPr>
        <p:spPr>
          <a:xfrm>
            <a:off x="914400" y="2438400"/>
            <a:ext cx="8229600" cy="4343400"/>
          </a:xfrm>
        </p:spPr>
        <p:txBody>
          <a:bodyPr/>
          <a:lstStyle/>
          <a:p>
            <a:pPr>
              <a:lnSpc>
                <a:spcPct val="135000"/>
              </a:lnSpc>
              <a:buFontTx/>
              <a:buNone/>
            </a:pPr>
            <a:r>
              <a:rPr lang="en-US"/>
              <a:t>A.) Correct Answer</a:t>
            </a:r>
          </a:p>
          <a:p>
            <a:pPr>
              <a:lnSpc>
                <a:spcPct val="135000"/>
              </a:lnSpc>
              <a:buFontTx/>
              <a:buNone/>
            </a:pPr>
            <a:r>
              <a:rPr lang="en-US"/>
              <a:t>B.) Wrong Answer 1</a:t>
            </a:r>
          </a:p>
          <a:p>
            <a:pPr>
              <a:lnSpc>
                <a:spcPct val="135000"/>
              </a:lnSpc>
              <a:buFontTx/>
              <a:buNone/>
            </a:pPr>
            <a:r>
              <a:rPr lang="en-US"/>
              <a:t>C.) Wrong Answer 2 </a:t>
            </a:r>
          </a:p>
          <a:p>
            <a:pPr>
              <a:lnSpc>
                <a:spcPct val="135000"/>
              </a:lnSpc>
              <a:buFontTx/>
              <a:buNone/>
            </a:pPr>
            <a:r>
              <a:rPr lang="en-US"/>
              <a:t>D.) Wrong Answer 3</a:t>
            </a:r>
          </a:p>
        </p:txBody>
      </p:sp>
      <p:sp>
        <p:nvSpPr>
          <p:cNvPr id="23713" name="Rectangle 161">
            <a:hlinkClick r:id="rId3" action="ppaction://hlinksldjump"/>
          </p:cNvPr>
          <p:cNvSpPr>
            <a:spLocks noChangeArrowheads="1"/>
          </p:cNvSpPr>
          <p:nvPr/>
        </p:nvSpPr>
        <p:spPr bwMode="auto">
          <a:xfrm>
            <a:off x="685800" y="2438400"/>
            <a:ext cx="5105400" cy="838200"/>
          </a:xfrm>
          <a:prstGeom prst="rect">
            <a:avLst/>
          </a:prstGeom>
          <a:solidFill>
            <a:schemeClr val="accent1">
              <a:alpha val="0"/>
            </a:schemeClr>
          </a:solidFill>
          <a:ln w="9525">
            <a:noFill/>
            <a:miter lim="800000"/>
            <a:headEnd/>
            <a:tailEnd/>
          </a:ln>
          <a:effectLst/>
        </p:spPr>
        <p:txBody>
          <a:bodyPr wrap="none" anchor="ctr"/>
          <a:lstStyle/>
          <a:p>
            <a:endParaRPr lang="es-ES"/>
          </a:p>
        </p:txBody>
      </p:sp>
      <p:grpSp>
        <p:nvGrpSpPr>
          <p:cNvPr id="23719" name="Group 167"/>
          <p:cNvGrpSpPr>
            <a:grpSpLocks/>
          </p:cNvGrpSpPr>
          <p:nvPr/>
        </p:nvGrpSpPr>
        <p:grpSpPr bwMode="auto">
          <a:xfrm>
            <a:off x="6477000" y="3352800"/>
            <a:ext cx="2133600" cy="2257425"/>
            <a:chOff x="3360" y="2256"/>
            <a:chExt cx="1344" cy="1422"/>
          </a:xfrm>
        </p:grpSpPr>
        <p:pic>
          <p:nvPicPr>
            <p:cNvPr id="23720" name="Picture 168" descr="j0252043[1]"/>
            <p:cNvPicPr>
              <a:picLocks noChangeAspect="1" noChangeArrowheads="1"/>
            </p:cNvPicPr>
            <p:nvPr/>
          </p:nvPicPr>
          <p:blipFill>
            <a:blip r:embed="rId4" cstate="print"/>
            <a:srcRect/>
            <a:stretch>
              <a:fillRect/>
            </a:stretch>
          </p:blipFill>
          <p:spPr bwMode="auto">
            <a:xfrm>
              <a:off x="3360" y="2256"/>
              <a:ext cx="1344" cy="1422"/>
            </a:xfrm>
            <a:prstGeom prst="rect">
              <a:avLst/>
            </a:prstGeom>
            <a:noFill/>
          </p:spPr>
        </p:pic>
        <p:sp>
          <p:nvSpPr>
            <p:cNvPr id="23721" name="Rectangle 169"/>
            <p:cNvSpPr>
              <a:spLocks noChangeArrowheads="1"/>
            </p:cNvSpPr>
            <p:nvPr/>
          </p:nvSpPr>
          <p:spPr bwMode="auto">
            <a:xfrm>
              <a:off x="3648" y="3024"/>
              <a:ext cx="816" cy="528"/>
            </a:xfrm>
            <a:prstGeom prst="rect">
              <a:avLst/>
            </a:prstGeom>
            <a:noFill/>
            <a:ln w="9525">
              <a:noFill/>
              <a:miter lim="800000"/>
              <a:headEnd/>
              <a:tailEnd/>
            </a:ln>
            <a:effectLst/>
          </p:spPr>
          <p:txBody>
            <a:bodyPr wrap="none" anchor="ctr"/>
            <a:lstStyle/>
            <a:p>
              <a:pPr algn="ctr"/>
              <a:r>
                <a:rPr lang="en-US" sz="2000" b="1">
                  <a:solidFill>
                    <a:srgbClr val="FF5050"/>
                  </a:solidFill>
                  <a:effectLst>
                    <a:outerShdw blurRad="38100" dist="38100" dir="2700000" algn="tl">
                      <a:srgbClr val="C0C0C0"/>
                    </a:outerShdw>
                  </a:effectLst>
                </a:rPr>
                <a:t>Eliminate</a:t>
              </a:r>
            </a:p>
            <a:p>
              <a:pPr algn="ctr"/>
              <a:r>
                <a:rPr lang="en-US" sz="2000" b="1">
                  <a:solidFill>
                    <a:srgbClr val="FF5050"/>
                  </a:solidFill>
                  <a:effectLst>
                    <a:outerShdw blurRad="38100" dist="38100" dir="2700000" algn="tl">
                      <a:srgbClr val="C0C0C0"/>
                    </a:outerShdw>
                  </a:effectLst>
                </a:rPr>
                <a:t> One Answer</a:t>
              </a:r>
            </a:p>
          </p:txBody>
        </p:sp>
      </p:grpSp>
      <p:sp>
        <p:nvSpPr>
          <p:cNvPr id="23717" name="Oval 165"/>
          <p:cNvSpPr>
            <a:spLocks noChangeArrowheads="1"/>
          </p:cNvSpPr>
          <p:nvPr/>
        </p:nvSpPr>
        <p:spPr bwMode="auto">
          <a:xfrm>
            <a:off x="6324600" y="3733800"/>
            <a:ext cx="2209800" cy="1828800"/>
          </a:xfrm>
          <a:prstGeom prst="ellipse">
            <a:avLst/>
          </a:prstGeom>
          <a:solidFill>
            <a:srgbClr val="000080">
              <a:alpha val="0"/>
            </a:srgbClr>
          </a:solidFill>
          <a:ln w="9525">
            <a:noFill/>
            <a:round/>
            <a:headEnd/>
            <a:tailEnd/>
          </a:ln>
          <a:effectLst/>
        </p:spPr>
        <p:txBody>
          <a:bodyPr wrap="none" anchor="ctr"/>
          <a:lstStyle/>
          <a:p>
            <a:pPr algn="ctr"/>
            <a:endParaRPr lang="es-ES" sz="2400" b="1">
              <a:solidFill>
                <a:schemeClr val="bg1"/>
              </a:solidFill>
              <a:cs typeface="Arial" charset="0"/>
            </a:endParaRPr>
          </a:p>
        </p:txBody>
      </p:sp>
      <p:sp>
        <p:nvSpPr>
          <p:cNvPr id="23722" name="Rectangle 170">
            <a:hlinkClick r:id="rId5" action="ppaction://hlinksldjump"/>
          </p:cNvPr>
          <p:cNvSpPr>
            <a:spLocks noChangeArrowheads="1"/>
          </p:cNvSpPr>
          <p:nvPr/>
        </p:nvSpPr>
        <p:spPr bwMode="auto">
          <a:xfrm>
            <a:off x="609600" y="3352800"/>
            <a:ext cx="5105400" cy="2514600"/>
          </a:xfrm>
          <a:prstGeom prst="rect">
            <a:avLst/>
          </a:prstGeom>
          <a:solidFill>
            <a:schemeClr val="accent1">
              <a:alpha val="0"/>
            </a:schemeClr>
          </a:solidFill>
          <a:ln w="9525">
            <a:noFill/>
            <a:miter lim="800000"/>
            <a:headEnd/>
            <a:tailEnd/>
          </a:ln>
          <a:effectLst/>
        </p:spPr>
        <p:txBody>
          <a:bodyPr wrap="none" anchor="ctr"/>
          <a:lstStyle/>
          <a:p>
            <a:endParaRPr lang="es-ES"/>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3717"/>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23712">
                                            <p:txEl>
                                              <p:pRg st="3" end="3"/>
                                            </p:txEl>
                                          </p:spTgt>
                                        </p:tgtEl>
                                      </p:cBhvr>
                                    </p:animEffect>
                                    <p:set>
                                      <p:cBhvr>
                                        <p:cTn id="7" dur="1" fill="hold">
                                          <p:stCondLst>
                                            <p:cond delay="499"/>
                                          </p:stCondLst>
                                        </p:cTn>
                                        <p:tgtEl>
                                          <p:spTgt spid="23712">
                                            <p:txEl>
                                              <p:pRg st="3" end="3"/>
                                            </p:txEl>
                                          </p:spTgt>
                                        </p:tgtEl>
                                        <p:attrNameLst>
                                          <p:attrName>style.visibility</p:attrName>
                                        </p:attrNameLst>
                                      </p:cBhvr>
                                      <p:to>
                                        <p:strVal val="hidden"/>
                                      </p:to>
                                    </p:set>
                                  </p:childTnLst>
                                </p:cTn>
                              </p:par>
                            </p:childTnLst>
                          </p:cTn>
                        </p:par>
                      </p:childTnLst>
                    </p:cTn>
                  </p:par>
                </p:childTnLst>
              </p:cTn>
              <p:nextCondLst>
                <p:cond evt="onClick" delay="0">
                  <p:tgtEl>
                    <p:spTgt spid="23717"/>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766" name="Picture 166" descr="j0422987"/>
          <p:cNvPicPr>
            <a:picLocks noChangeAspect="1" noChangeArrowheads="1"/>
          </p:cNvPicPr>
          <p:nvPr/>
        </p:nvPicPr>
        <p:blipFill>
          <a:blip r:embed="rId2" cstate="print"/>
          <a:srcRect/>
          <a:stretch>
            <a:fillRect/>
          </a:stretch>
        </p:blipFill>
        <p:spPr bwMode="auto">
          <a:xfrm>
            <a:off x="0" y="0"/>
            <a:ext cx="9144000" cy="6875463"/>
          </a:xfrm>
          <a:prstGeom prst="rect">
            <a:avLst/>
          </a:prstGeom>
          <a:noFill/>
        </p:spPr>
      </p:pic>
      <p:sp>
        <p:nvSpPr>
          <p:cNvPr id="25759" name="Rectangle 159"/>
          <p:cNvSpPr>
            <a:spLocks noGrp="1" noChangeArrowheads="1"/>
          </p:cNvSpPr>
          <p:nvPr>
            <p:ph type="title"/>
          </p:nvPr>
        </p:nvSpPr>
        <p:spPr>
          <a:xfrm>
            <a:off x="457200" y="274638"/>
            <a:ext cx="8458200" cy="1935162"/>
          </a:xfrm>
        </p:spPr>
        <p:txBody>
          <a:bodyPr/>
          <a:lstStyle/>
          <a:p>
            <a:r>
              <a:rPr lang="en-US"/>
              <a:t>Question 7 goes here</a:t>
            </a:r>
          </a:p>
        </p:txBody>
      </p:sp>
      <p:sp>
        <p:nvSpPr>
          <p:cNvPr id="25760" name="Rectangle 160"/>
          <p:cNvSpPr>
            <a:spLocks noGrp="1" noChangeArrowheads="1"/>
          </p:cNvSpPr>
          <p:nvPr>
            <p:ph type="body" idx="1"/>
          </p:nvPr>
        </p:nvSpPr>
        <p:spPr>
          <a:xfrm>
            <a:off x="914400" y="2438400"/>
            <a:ext cx="8229600" cy="4343400"/>
          </a:xfrm>
        </p:spPr>
        <p:txBody>
          <a:bodyPr/>
          <a:lstStyle/>
          <a:p>
            <a:pPr>
              <a:lnSpc>
                <a:spcPct val="135000"/>
              </a:lnSpc>
              <a:buFontTx/>
              <a:buNone/>
            </a:pPr>
            <a:r>
              <a:rPr lang="en-US"/>
              <a:t>A.) Wrong Answer 1</a:t>
            </a:r>
          </a:p>
          <a:p>
            <a:pPr>
              <a:lnSpc>
                <a:spcPct val="135000"/>
              </a:lnSpc>
              <a:buFontTx/>
              <a:buNone/>
            </a:pPr>
            <a:r>
              <a:rPr lang="en-US"/>
              <a:t>B.) Wrong Answer 2 </a:t>
            </a:r>
          </a:p>
          <a:p>
            <a:pPr>
              <a:lnSpc>
                <a:spcPct val="135000"/>
              </a:lnSpc>
              <a:buFontTx/>
              <a:buNone/>
            </a:pPr>
            <a:r>
              <a:rPr lang="en-US"/>
              <a:t>C.) Correct Answer</a:t>
            </a:r>
          </a:p>
          <a:p>
            <a:pPr>
              <a:lnSpc>
                <a:spcPct val="135000"/>
              </a:lnSpc>
              <a:buFontTx/>
              <a:buNone/>
            </a:pPr>
            <a:r>
              <a:rPr lang="en-US"/>
              <a:t>D.) Wrong Answer 3</a:t>
            </a:r>
          </a:p>
        </p:txBody>
      </p:sp>
      <p:sp>
        <p:nvSpPr>
          <p:cNvPr id="25761" name="Rectangle 161">
            <a:hlinkClick r:id="rId3" action="ppaction://hlinksldjump"/>
          </p:cNvPr>
          <p:cNvSpPr>
            <a:spLocks noChangeArrowheads="1"/>
          </p:cNvSpPr>
          <p:nvPr/>
        </p:nvSpPr>
        <p:spPr bwMode="auto">
          <a:xfrm>
            <a:off x="609600" y="4267200"/>
            <a:ext cx="4648200" cy="838200"/>
          </a:xfrm>
          <a:prstGeom prst="rect">
            <a:avLst/>
          </a:prstGeom>
          <a:solidFill>
            <a:schemeClr val="accent1">
              <a:alpha val="0"/>
            </a:schemeClr>
          </a:solidFill>
          <a:ln w="9525">
            <a:noFill/>
            <a:miter lim="800000"/>
            <a:headEnd/>
            <a:tailEnd/>
          </a:ln>
          <a:effectLst/>
        </p:spPr>
        <p:txBody>
          <a:bodyPr wrap="none" anchor="ctr"/>
          <a:lstStyle/>
          <a:p>
            <a:endParaRPr lang="es-ES"/>
          </a:p>
        </p:txBody>
      </p:sp>
      <p:sp>
        <p:nvSpPr>
          <p:cNvPr id="25764" name="Rectangle 164">
            <a:hlinkClick r:id="rId4" action="ppaction://hlinksldjump"/>
          </p:cNvPr>
          <p:cNvSpPr>
            <a:spLocks noChangeArrowheads="1"/>
          </p:cNvSpPr>
          <p:nvPr/>
        </p:nvSpPr>
        <p:spPr bwMode="auto">
          <a:xfrm>
            <a:off x="762000" y="2514600"/>
            <a:ext cx="4495800" cy="1752600"/>
          </a:xfrm>
          <a:prstGeom prst="rect">
            <a:avLst/>
          </a:prstGeom>
          <a:solidFill>
            <a:schemeClr val="accent1">
              <a:alpha val="0"/>
            </a:schemeClr>
          </a:solidFill>
          <a:ln w="9525">
            <a:noFill/>
            <a:miter lim="800000"/>
            <a:headEnd/>
            <a:tailEnd/>
          </a:ln>
          <a:effectLst/>
        </p:spPr>
        <p:txBody>
          <a:bodyPr wrap="none" anchor="ctr"/>
          <a:lstStyle/>
          <a:p>
            <a:endParaRPr lang="es-ES"/>
          </a:p>
        </p:txBody>
      </p:sp>
      <p:grpSp>
        <p:nvGrpSpPr>
          <p:cNvPr id="25767" name="Group 167"/>
          <p:cNvGrpSpPr>
            <a:grpSpLocks/>
          </p:cNvGrpSpPr>
          <p:nvPr/>
        </p:nvGrpSpPr>
        <p:grpSpPr bwMode="auto">
          <a:xfrm>
            <a:off x="6477000" y="3352800"/>
            <a:ext cx="2133600" cy="2257425"/>
            <a:chOff x="3360" y="2256"/>
            <a:chExt cx="1344" cy="1422"/>
          </a:xfrm>
        </p:grpSpPr>
        <p:pic>
          <p:nvPicPr>
            <p:cNvPr id="25768" name="Picture 168" descr="j0252043[1]"/>
            <p:cNvPicPr>
              <a:picLocks noChangeAspect="1" noChangeArrowheads="1"/>
            </p:cNvPicPr>
            <p:nvPr/>
          </p:nvPicPr>
          <p:blipFill>
            <a:blip r:embed="rId5" cstate="print"/>
            <a:srcRect/>
            <a:stretch>
              <a:fillRect/>
            </a:stretch>
          </p:blipFill>
          <p:spPr bwMode="auto">
            <a:xfrm>
              <a:off x="3360" y="2256"/>
              <a:ext cx="1344" cy="1422"/>
            </a:xfrm>
            <a:prstGeom prst="rect">
              <a:avLst/>
            </a:prstGeom>
            <a:noFill/>
          </p:spPr>
        </p:pic>
        <p:sp>
          <p:nvSpPr>
            <p:cNvPr id="25769" name="Rectangle 169"/>
            <p:cNvSpPr>
              <a:spLocks noChangeArrowheads="1"/>
            </p:cNvSpPr>
            <p:nvPr/>
          </p:nvSpPr>
          <p:spPr bwMode="auto">
            <a:xfrm>
              <a:off x="3648" y="3024"/>
              <a:ext cx="816" cy="528"/>
            </a:xfrm>
            <a:prstGeom prst="rect">
              <a:avLst/>
            </a:prstGeom>
            <a:noFill/>
            <a:ln w="9525">
              <a:noFill/>
              <a:miter lim="800000"/>
              <a:headEnd/>
              <a:tailEnd/>
            </a:ln>
            <a:effectLst/>
          </p:spPr>
          <p:txBody>
            <a:bodyPr wrap="none" anchor="ctr"/>
            <a:lstStyle/>
            <a:p>
              <a:pPr algn="ctr"/>
              <a:r>
                <a:rPr lang="en-US" sz="2000" b="1">
                  <a:solidFill>
                    <a:srgbClr val="FF5050"/>
                  </a:solidFill>
                  <a:effectLst>
                    <a:outerShdw blurRad="38100" dist="38100" dir="2700000" algn="tl">
                      <a:srgbClr val="C0C0C0"/>
                    </a:outerShdw>
                  </a:effectLst>
                </a:rPr>
                <a:t>Eliminate</a:t>
              </a:r>
            </a:p>
            <a:p>
              <a:pPr algn="ctr"/>
              <a:r>
                <a:rPr lang="en-US" sz="2000" b="1">
                  <a:solidFill>
                    <a:srgbClr val="FF5050"/>
                  </a:solidFill>
                  <a:effectLst>
                    <a:outerShdw blurRad="38100" dist="38100" dir="2700000" algn="tl">
                      <a:srgbClr val="C0C0C0"/>
                    </a:outerShdw>
                  </a:effectLst>
                </a:rPr>
                <a:t> One Answer</a:t>
              </a:r>
            </a:p>
          </p:txBody>
        </p:sp>
      </p:grpSp>
      <p:sp>
        <p:nvSpPr>
          <p:cNvPr id="25765" name="Oval 165"/>
          <p:cNvSpPr>
            <a:spLocks noChangeArrowheads="1"/>
          </p:cNvSpPr>
          <p:nvPr/>
        </p:nvSpPr>
        <p:spPr bwMode="auto">
          <a:xfrm>
            <a:off x="6400800" y="3810000"/>
            <a:ext cx="2209800" cy="1828800"/>
          </a:xfrm>
          <a:prstGeom prst="ellipse">
            <a:avLst/>
          </a:prstGeom>
          <a:solidFill>
            <a:srgbClr val="000080">
              <a:alpha val="0"/>
            </a:srgbClr>
          </a:solidFill>
          <a:ln w="9525">
            <a:noFill/>
            <a:round/>
            <a:headEnd/>
            <a:tailEnd/>
          </a:ln>
          <a:effectLst/>
        </p:spPr>
        <p:txBody>
          <a:bodyPr wrap="none" anchor="ctr"/>
          <a:lstStyle/>
          <a:p>
            <a:pPr algn="ctr"/>
            <a:endParaRPr lang="es-ES" sz="2400" b="1">
              <a:solidFill>
                <a:schemeClr val="bg1"/>
              </a:solidFill>
              <a:cs typeface="Arial" charset="0"/>
            </a:endParaRPr>
          </a:p>
        </p:txBody>
      </p:sp>
      <p:sp>
        <p:nvSpPr>
          <p:cNvPr id="25770" name="Rectangle 170">
            <a:hlinkClick r:id="rId4" action="ppaction://hlinksldjump"/>
          </p:cNvPr>
          <p:cNvSpPr>
            <a:spLocks noChangeArrowheads="1"/>
          </p:cNvSpPr>
          <p:nvPr/>
        </p:nvSpPr>
        <p:spPr bwMode="auto">
          <a:xfrm>
            <a:off x="762000" y="5105400"/>
            <a:ext cx="4648200" cy="838200"/>
          </a:xfrm>
          <a:prstGeom prst="rect">
            <a:avLst/>
          </a:prstGeom>
          <a:solidFill>
            <a:schemeClr val="accent1">
              <a:alpha val="0"/>
            </a:schemeClr>
          </a:solidFill>
          <a:ln w="9525">
            <a:noFill/>
            <a:miter lim="800000"/>
            <a:headEnd/>
            <a:tailEnd/>
          </a:ln>
          <a:effectLst/>
        </p:spPr>
        <p:txBody>
          <a:bodyPr wrap="none" anchor="ctr"/>
          <a:lstStyle/>
          <a:p>
            <a:endParaRPr lang="es-ES"/>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5765"/>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25760">
                                            <p:txEl>
                                              <p:pRg st="3" end="3"/>
                                            </p:txEl>
                                          </p:spTgt>
                                        </p:tgtEl>
                                      </p:cBhvr>
                                    </p:animEffect>
                                    <p:set>
                                      <p:cBhvr>
                                        <p:cTn id="7" dur="1" fill="hold">
                                          <p:stCondLst>
                                            <p:cond delay="499"/>
                                          </p:stCondLst>
                                        </p:cTn>
                                        <p:tgtEl>
                                          <p:spTgt spid="25760">
                                            <p:txEl>
                                              <p:pRg st="3" end="3"/>
                                            </p:txEl>
                                          </p:spTgt>
                                        </p:tgtEl>
                                        <p:attrNameLst>
                                          <p:attrName>style.visibility</p:attrName>
                                        </p:attrNameLst>
                                      </p:cBhvr>
                                      <p:to>
                                        <p:strVal val="hidden"/>
                                      </p:to>
                                    </p:set>
                                  </p:childTnLst>
                                </p:cTn>
                              </p:par>
                            </p:childTnLst>
                          </p:cTn>
                        </p:par>
                      </p:childTnLst>
                    </p:cTn>
                  </p:par>
                </p:childTnLst>
              </p:cTn>
              <p:nextCondLst>
                <p:cond evt="onClick" delay="0">
                  <p:tgtEl>
                    <p:spTgt spid="25765"/>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742" name="Picture 166" descr="j0422987"/>
          <p:cNvPicPr>
            <a:picLocks noChangeAspect="1" noChangeArrowheads="1"/>
          </p:cNvPicPr>
          <p:nvPr/>
        </p:nvPicPr>
        <p:blipFill>
          <a:blip r:embed="rId2" cstate="print"/>
          <a:srcRect/>
          <a:stretch>
            <a:fillRect/>
          </a:stretch>
        </p:blipFill>
        <p:spPr bwMode="auto">
          <a:xfrm>
            <a:off x="0" y="0"/>
            <a:ext cx="9144000" cy="6875463"/>
          </a:xfrm>
          <a:prstGeom prst="rect">
            <a:avLst/>
          </a:prstGeom>
          <a:noFill/>
        </p:spPr>
      </p:pic>
      <p:sp>
        <p:nvSpPr>
          <p:cNvPr id="24735" name="Rectangle 159"/>
          <p:cNvSpPr>
            <a:spLocks noGrp="1" noChangeArrowheads="1"/>
          </p:cNvSpPr>
          <p:nvPr>
            <p:ph type="title"/>
          </p:nvPr>
        </p:nvSpPr>
        <p:spPr>
          <a:xfrm>
            <a:off x="457200" y="274638"/>
            <a:ext cx="8458200" cy="1935162"/>
          </a:xfrm>
        </p:spPr>
        <p:txBody>
          <a:bodyPr/>
          <a:lstStyle/>
          <a:p>
            <a:r>
              <a:rPr lang="en-US"/>
              <a:t>Question 8 goes here</a:t>
            </a:r>
          </a:p>
        </p:txBody>
      </p:sp>
      <p:sp>
        <p:nvSpPr>
          <p:cNvPr id="24736" name="Rectangle 160"/>
          <p:cNvSpPr>
            <a:spLocks noGrp="1" noChangeArrowheads="1"/>
          </p:cNvSpPr>
          <p:nvPr>
            <p:ph type="body" idx="1"/>
          </p:nvPr>
        </p:nvSpPr>
        <p:spPr>
          <a:xfrm>
            <a:off x="914400" y="2438400"/>
            <a:ext cx="8229600" cy="4343400"/>
          </a:xfrm>
        </p:spPr>
        <p:txBody>
          <a:bodyPr/>
          <a:lstStyle/>
          <a:p>
            <a:pPr>
              <a:lnSpc>
                <a:spcPct val="135000"/>
              </a:lnSpc>
              <a:buFontTx/>
              <a:buNone/>
            </a:pPr>
            <a:r>
              <a:rPr lang="en-US"/>
              <a:t>A.) Wrong Answer 1</a:t>
            </a:r>
          </a:p>
          <a:p>
            <a:pPr>
              <a:lnSpc>
                <a:spcPct val="135000"/>
              </a:lnSpc>
              <a:buFontTx/>
              <a:buNone/>
            </a:pPr>
            <a:r>
              <a:rPr lang="en-US"/>
              <a:t>B.) Correct Answer</a:t>
            </a:r>
          </a:p>
          <a:p>
            <a:pPr>
              <a:lnSpc>
                <a:spcPct val="135000"/>
              </a:lnSpc>
              <a:buFontTx/>
              <a:buNone/>
            </a:pPr>
            <a:r>
              <a:rPr lang="en-US"/>
              <a:t>C.) Wrong Answer 2 </a:t>
            </a:r>
          </a:p>
          <a:p>
            <a:pPr>
              <a:lnSpc>
                <a:spcPct val="135000"/>
              </a:lnSpc>
              <a:buFontTx/>
              <a:buNone/>
            </a:pPr>
            <a:r>
              <a:rPr lang="en-US"/>
              <a:t>D.) Wrong Answer 3</a:t>
            </a:r>
          </a:p>
        </p:txBody>
      </p:sp>
      <p:sp>
        <p:nvSpPr>
          <p:cNvPr id="24737" name="Rectangle 161">
            <a:hlinkClick r:id="rId3" action="ppaction://hlinksldjump"/>
          </p:cNvPr>
          <p:cNvSpPr>
            <a:spLocks noChangeArrowheads="1"/>
          </p:cNvSpPr>
          <p:nvPr/>
        </p:nvSpPr>
        <p:spPr bwMode="auto">
          <a:xfrm>
            <a:off x="609600" y="3429000"/>
            <a:ext cx="5105400" cy="838200"/>
          </a:xfrm>
          <a:prstGeom prst="rect">
            <a:avLst/>
          </a:prstGeom>
          <a:solidFill>
            <a:schemeClr val="accent1">
              <a:alpha val="0"/>
            </a:schemeClr>
          </a:solidFill>
          <a:ln w="9525">
            <a:noFill/>
            <a:miter lim="800000"/>
            <a:headEnd/>
            <a:tailEnd/>
          </a:ln>
          <a:effectLst/>
        </p:spPr>
        <p:txBody>
          <a:bodyPr wrap="none" anchor="ctr"/>
          <a:lstStyle/>
          <a:p>
            <a:endParaRPr lang="es-ES"/>
          </a:p>
        </p:txBody>
      </p:sp>
      <p:sp>
        <p:nvSpPr>
          <p:cNvPr id="24739" name="Rectangle 163">
            <a:hlinkClick r:id="rId4" action="ppaction://hlinksldjump"/>
          </p:cNvPr>
          <p:cNvSpPr>
            <a:spLocks noChangeArrowheads="1"/>
          </p:cNvSpPr>
          <p:nvPr/>
        </p:nvSpPr>
        <p:spPr bwMode="auto">
          <a:xfrm>
            <a:off x="838200" y="4267200"/>
            <a:ext cx="4495800" cy="1524000"/>
          </a:xfrm>
          <a:prstGeom prst="rect">
            <a:avLst/>
          </a:prstGeom>
          <a:solidFill>
            <a:schemeClr val="accent1">
              <a:alpha val="0"/>
            </a:schemeClr>
          </a:solidFill>
          <a:ln w="9525">
            <a:noFill/>
            <a:miter lim="800000"/>
            <a:headEnd/>
            <a:tailEnd/>
          </a:ln>
          <a:effectLst/>
        </p:spPr>
        <p:txBody>
          <a:bodyPr wrap="none" anchor="ctr"/>
          <a:lstStyle/>
          <a:p>
            <a:endParaRPr lang="es-ES"/>
          </a:p>
        </p:txBody>
      </p:sp>
      <p:grpSp>
        <p:nvGrpSpPr>
          <p:cNvPr id="24743" name="Group 167"/>
          <p:cNvGrpSpPr>
            <a:grpSpLocks/>
          </p:cNvGrpSpPr>
          <p:nvPr/>
        </p:nvGrpSpPr>
        <p:grpSpPr bwMode="auto">
          <a:xfrm>
            <a:off x="6477000" y="3352800"/>
            <a:ext cx="2133600" cy="2257425"/>
            <a:chOff x="3360" y="2256"/>
            <a:chExt cx="1344" cy="1422"/>
          </a:xfrm>
        </p:grpSpPr>
        <p:pic>
          <p:nvPicPr>
            <p:cNvPr id="24744" name="Picture 168" descr="j0252043[1]"/>
            <p:cNvPicPr>
              <a:picLocks noChangeAspect="1" noChangeArrowheads="1"/>
            </p:cNvPicPr>
            <p:nvPr/>
          </p:nvPicPr>
          <p:blipFill>
            <a:blip r:embed="rId5" cstate="print"/>
            <a:srcRect/>
            <a:stretch>
              <a:fillRect/>
            </a:stretch>
          </p:blipFill>
          <p:spPr bwMode="auto">
            <a:xfrm>
              <a:off x="3360" y="2256"/>
              <a:ext cx="1344" cy="1422"/>
            </a:xfrm>
            <a:prstGeom prst="rect">
              <a:avLst/>
            </a:prstGeom>
            <a:noFill/>
          </p:spPr>
        </p:pic>
        <p:sp>
          <p:nvSpPr>
            <p:cNvPr id="24745" name="Rectangle 169"/>
            <p:cNvSpPr>
              <a:spLocks noChangeArrowheads="1"/>
            </p:cNvSpPr>
            <p:nvPr/>
          </p:nvSpPr>
          <p:spPr bwMode="auto">
            <a:xfrm>
              <a:off x="3648" y="3024"/>
              <a:ext cx="816" cy="528"/>
            </a:xfrm>
            <a:prstGeom prst="rect">
              <a:avLst/>
            </a:prstGeom>
            <a:noFill/>
            <a:ln w="9525">
              <a:noFill/>
              <a:miter lim="800000"/>
              <a:headEnd/>
              <a:tailEnd/>
            </a:ln>
            <a:effectLst/>
          </p:spPr>
          <p:txBody>
            <a:bodyPr wrap="none" anchor="ctr"/>
            <a:lstStyle/>
            <a:p>
              <a:pPr algn="ctr"/>
              <a:r>
                <a:rPr lang="en-US" sz="2000" b="1">
                  <a:solidFill>
                    <a:srgbClr val="FF5050"/>
                  </a:solidFill>
                  <a:effectLst>
                    <a:outerShdw blurRad="38100" dist="38100" dir="2700000" algn="tl">
                      <a:srgbClr val="C0C0C0"/>
                    </a:outerShdw>
                  </a:effectLst>
                </a:rPr>
                <a:t>Eliminate</a:t>
              </a:r>
            </a:p>
            <a:p>
              <a:pPr algn="ctr"/>
              <a:r>
                <a:rPr lang="en-US" sz="2000" b="1">
                  <a:solidFill>
                    <a:srgbClr val="FF5050"/>
                  </a:solidFill>
                  <a:effectLst>
                    <a:outerShdw blurRad="38100" dist="38100" dir="2700000" algn="tl">
                      <a:srgbClr val="C0C0C0"/>
                    </a:outerShdw>
                  </a:effectLst>
                </a:rPr>
                <a:t> One Answer</a:t>
              </a:r>
            </a:p>
          </p:txBody>
        </p:sp>
      </p:grpSp>
      <p:sp>
        <p:nvSpPr>
          <p:cNvPr id="24741" name="Oval 165"/>
          <p:cNvSpPr>
            <a:spLocks noChangeArrowheads="1"/>
          </p:cNvSpPr>
          <p:nvPr/>
        </p:nvSpPr>
        <p:spPr bwMode="auto">
          <a:xfrm>
            <a:off x="6400800" y="3810000"/>
            <a:ext cx="2209800" cy="1828800"/>
          </a:xfrm>
          <a:prstGeom prst="ellipse">
            <a:avLst/>
          </a:prstGeom>
          <a:solidFill>
            <a:srgbClr val="000080">
              <a:alpha val="0"/>
            </a:srgbClr>
          </a:solidFill>
          <a:ln w="9525">
            <a:noFill/>
            <a:round/>
            <a:headEnd/>
            <a:tailEnd/>
          </a:ln>
          <a:effectLst/>
        </p:spPr>
        <p:txBody>
          <a:bodyPr wrap="none" anchor="ctr"/>
          <a:lstStyle/>
          <a:p>
            <a:pPr algn="ctr"/>
            <a:endParaRPr lang="es-ES" sz="2400" b="1">
              <a:solidFill>
                <a:schemeClr val="bg1"/>
              </a:solidFill>
              <a:cs typeface="Arial" charset="0"/>
            </a:endParaRPr>
          </a:p>
        </p:txBody>
      </p:sp>
      <p:sp>
        <p:nvSpPr>
          <p:cNvPr id="24746" name="Rectangle 170">
            <a:hlinkClick r:id="rId4" action="ppaction://hlinksldjump"/>
          </p:cNvPr>
          <p:cNvSpPr>
            <a:spLocks noChangeArrowheads="1"/>
          </p:cNvSpPr>
          <p:nvPr/>
        </p:nvSpPr>
        <p:spPr bwMode="auto">
          <a:xfrm>
            <a:off x="838200" y="2590800"/>
            <a:ext cx="5105400" cy="838200"/>
          </a:xfrm>
          <a:prstGeom prst="rect">
            <a:avLst/>
          </a:prstGeom>
          <a:solidFill>
            <a:schemeClr val="accent1">
              <a:alpha val="0"/>
            </a:schemeClr>
          </a:solidFill>
          <a:ln w="9525">
            <a:noFill/>
            <a:miter lim="800000"/>
            <a:headEnd/>
            <a:tailEnd/>
          </a:ln>
          <a:effectLst/>
        </p:spPr>
        <p:txBody>
          <a:bodyPr wrap="none" anchor="ctr"/>
          <a:lstStyle/>
          <a:p>
            <a:endParaRPr lang="es-ES"/>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4741"/>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24736">
                                            <p:txEl>
                                              <p:pRg st="2" end="2"/>
                                            </p:txEl>
                                          </p:spTgt>
                                        </p:tgtEl>
                                      </p:cBhvr>
                                    </p:animEffect>
                                    <p:set>
                                      <p:cBhvr>
                                        <p:cTn id="7" dur="1" fill="hold">
                                          <p:stCondLst>
                                            <p:cond delay="499"/>
                                          </p:stCondLst>
                                        </p:cTn>
                                        <p:tgtEl>
                                          <p:spTgt spid="24736">
                                            <p:txEl>
                                              <p:pRg st="2" end="2"/>
                                            </p:txEl>
                                          </p:spTgt>
                                        </p:tgtEl>
                                        <p:attrNameLst>
                                          <p:attrName>style.visibility</p:attrName>
                                        </p:attrNameLst>
                                      </p:cBhvr>
                                      <p:to>
                                        <p:strVal val="hidden"/>
                                      </p:to>
                                    </p:set>
                                  </p:childTnLst>
                                </p:cTn>
                              </p:par>
                            </p:childTnLst>
                          </p:cTn>
                        </p:par>
                      </p:childTnLst>
                    </p:cTn>
                  </p:par>
                </p:childTnLst>
              </p:cTn>
              <p:nextCondLst>
                <p:cond evt="onClick" delay="0">
                  <p:tgtEl>
                    <p:spTgt spid="24741"/>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790" name="Picture 166" descr="j0422987"/>
          <p:cNvPicPr>
            <a:picLocks noChangeAspect="1" noChangeArrowheads="1"/>
          </p:cNvPicPr>
          <p:nvPr/>
        </p:nvPicPr>
        <p:blipFill>
          <a:blip r:embed="rId2" cstate="print"/>
          <a:srcRect/>
          <a:stretch>
            <a:fillRect/>
          </a:stretch>
        </p:blipFill>
        <p:spPr bwMode="auto">
          <a:xfrm>
            <a:off x="0" y="0"/>
            <a:ext cx="9144000" cy="6875463"/>
          </a:xfrm>
          <a:prstGeom prst="rect">
            <a:avLst/>
          </a:prstGeom>
          <a:noFill/>
        </p:spPr>
      </p:pic>
      <p:sp>
        <p:nvSpPr>
          <p:cNvPr id="26783" name="Rectangle 159"/>
          <p:cNvSpPr>
            <a:spLocks noGrp="1" noChangeArrowheads="1"/>
          </p:cNvSpPr>
          <p:nvPr>
            <p:ph type="title"/>
          </p:nvPr>
        </p:nvSpPr>
        <p:spPr>
          <a:xfrm>
            <a:off x="457200" y="274638"/>
            <a:ext cx="8458200" cy="1935162"/>
          </a:xfrm>
        </p:spPr>
        <p:txBody>
          <a:bodyPr/>
          <a:lstStyle/>
          <a:p>
            <a:r>
              <a:rPr lang="en-US"/>
              <a:t>Question 9 goes here</a:t>
            </a:r>
          </a:p>
        </p:txBody>
      </p:sp>
      <p:sp>
        <p:nvSpPr>
          <p:cNvPr id="26784" name="Rectangle 160"/>
          <p:cNvSpPr>
            <a:spLocks noGrp="1" noChangeArrowheads="1"/>
          </p:cNvSpPr>
          <p:nvPr>
            <p:ph type="body" idx="1"/>
          </p:nvPr>
        </p:nvSpPr>
        <p:spPr>
          <a:xfrm>
            <a:off x="914400" y="2438400"/>
            <a:ext cx="8229600" cy="4343400"/>
          </a:xfrm>
        </p:spPr>
        <p:txBody>
          <a:bodyPr/>
          <a:lstStyle/>
          <a:p>
            <a:pPr>
              <a:lnSpc>
                <a:spcPct val="135000"/>
              </a:lnSpc>
              <a:buFontTx/>
              <a:buNone/>
            </a:pPr>
            <a:r>
              <a:rPr lang="en-US"/>
              <a:t>A.) Correct Answer</a:t>
            </a:r>
          </a:p>
          <a:p>
            <a:pPr>
              <a:lnSpc>
                <a:spcPct val="135000"/>
              </a:lnSpc>
              <a:buFontTx/>
              <a:buNone/>
            </a:pPr>
            <a:r>
              <a:rPr lang="en-US"/>
              <a:t>B.) Wrong Answer 1</a:t>
            </a:r>
          </a:p>
          <a:p>
            <a:pPr>
              <a:lnSpc>
                <a:spcPct val="135000"/>
              </a:lnSpc>
              <a:buFontTx/>
              <a:buNone/>
            </a:pPr>
            <a:r>
              <a:rPr lang="en-US"/>
              <a:t>C.) Wrong Answer 2 </a:t>
            </a:r>
          </a:p>
          <a:p>
            <a:pPr>
              <a:lnSpc>
                <a:spcPct val="135000"/>
              </a:lnSpc>
              <a:buFontTx/>
              <a:buNone/>
            </a:pPr>
            <a:r>
              <a:rPr lang="en-US"/>
              <a:t>D.) Wrong Answer 3</a:t>
            </a:r>
          </a:p>
        </p:txBody>
      </p:sp>
      <p:sp>
        <p:nvSpPr>
          <p:cNvPr id="26785" name="Rectangle 161">
            <a:hlinkClick r:id="rId3" action="ppaction://hlinksldjump"/>
          </p:cNvPr>
          <p:cNvSpPr>
            <a:spLocks noChangeArrowheads="1"/>
          </p:cNvSpPr>
          <p:nvPr/>
        </p:nvSpPr>
        <p:spPr bwMode="auto">
          <a:xfrm>
            <a:off x="685800" y="2514600"/>
            <a:ext cx="5105400" cy="838200"/>
          </a:xfrm>
          <a:prstGeom prst="rect">
            <a:avLst/>
          </a:prstGeom>
          <a:solidFill>
            <a:schemeClr val="accent1">
              <a:alpha val="0"/>
            </a:schemeClr>
          </a:solidFill>
          <a:ln w="9525">
            <a:noFill/>
            <a:miter lim="800000"/>
            <a:headEnd/>
            <a:tailEnd/>
          </a:ln>
          <a:effectLst/>
        </p:spPr>
        <p:txBody>
          <a:bodyPr wrap="none" anchor="ctr"/>
          <a:lstStyle/>
          <a:p>
            <a:endParaRPr lang="es-ES"/>
          </a:p>
        </p:txBody>
      </p:sp>
      <p:grpSp>
        <p:nvGrpSpPr>
          <p:cNvPr id="26791" name="Group 167"/>
          <p:cNvGrpSpPr>
            <a:grpSpLocks/>
          </p:cNvGrpSpPr>
          <p:nvPr/>
        </p:nvGrpSpPr>
        <p:grpSpPr bwMode="auto">
          <a:xfrm>
            <a:off x="6477000" y="3352800"/>
            <a:ext cx="2133600" cy="2257425"/>
            <a:chOff x="3360" y="2256"/>
            <a:chExt cx="1344" cy="1422"/>
          </a:xfrm>
        </p:grpSpPr>
        <p:pic>
          <p:nvPicPr>
            <p:cNvPr id="26792" name="Picture 168" descr="j0252043[1]"/>
            <p:cNvPicPr>
              <a:picLocks noChangeAspect="1" noChangeArrowheads="1"/>
            </p:cNvPicPr>
            <p:nvPr/>
          </p:nvPicPr>
          <p:blipFill>
            <a:blip r:embed="rId4" cstate="print"/>
            <a:srcRect/>
            <a:stretch>
              <a:fillRect/>
            </a:stretch>
          </p:blipFill>
          <p:spPr bwMode="auto">
            <a:xfrm>
              <a:off x="3360" y="2256"/>
              <a:ext cx="1344" cy="1422"/>
            </a:xfrm>
            <a:prstGeom prst="rect">
              <a:avLst/>
            </a:prstGeom>
            <a:noFill/>
          </p:spPr>
        </p:pic>
        <p:sp>
          <p:nvSpPr>
            <p:cNvPr id="26793" name="Rectangle 169"/>
            <p:cNvSpPr>
              <a:spLocks noChangeArrowheads="1"/>
            </p:cNvSpPr>
            <p:nvPr/>
          </p:nvSpPr>
          <p:spPr bwMode="auto">
            <a:xfrm>
              <a:off x="3648" y="3024"/>
              <a:ext cx="816" cy="528"/>
            </a:xfrm>
            <a:prstGeom prst="rect">
              <a:avLst/>
            </a:prstGeom>
            <a:noFill/>
            <a:ln w="9525">
              <a:noFill/>
              <a:miter lim="800000"/>
              <a:headEnd/>
              <a:tailEnd/>
            </a:ln>
            <a:effectLst/>
          </p:spPr>
          <p:txBody>
            <a:bodyPr wrap="none" anchor="ctr"/>
            <a:lstStyle/>
            <a:p>
              <a:pPr algn="ctr"/>
              <a:r>
                <a:rPr lang="en-US" sz="2000" b="1">
                  <a:solidFill>
                    <a:srgbClr val="FF5050"/>
                  </a:solidFill>
                  <a:effectLst>
                    <a:outerShdw blurRad="38100" dist="38100" dir="2700000" algn="tl">
                      <a:srgbClr val="C0C0C0"/>
                    </a:outerShdw>
                  </a:effectLst>
                </a:rPr>
                <a:t>Eliminate</a:t>
              </a:r>
            </a:p>
            <a:p>
              <a:pPr algn="ctr"/>
              <a:r>
                <a:rPr lang="en-US" sz="2000" b="1">
                  <a:solidFill>
                    <a:srgbClr val="FF5050"/>
                  </a:solidFill>
                  <a:effectLst>
                    <a:outerShdw blurRad="38100" dist="38100" dir="2700000" algn="tl">
                      <a:srgbClr val="C0C0C0"/>
                    </a:outerShdw>
                  </a:effectLst>
                </a:rPr>
                <a:t> One Answer</a:t>
              </a:r>
            </a:p>
          </p:txBody>
        </p:sp>
      </p:grpSp>
      <p:sp>
        <p:nvSpPr>
          <p:cNvPr id="26789" name="Oval 165"/>
          <p:cNvSpPr>
            <a:spLocks noChangeArrowheads="1"/>
          </p:cNvSpPr>
          <p:nvPr/>
        </p:nvSpPr>
        <p:spPr bwMode="auto">
          <a:xfrm>
            <a:off x="6477000" y="3657600"/>
            <a:ext cx="2209800" cy="1828800"/>
          </a:xfrm>
          <a:prstGeom prst="ellipse">
            <a:avLst/>
          </a:prstGeom>
          <a:solidFill>
            <a:srgbClr val="000080">
              <a:alpha val="0"/>
            </a:srgbClr>
          </a:solidFill>
          <a:ln w="9525">
            <a:noFill/>
            <a:round/>
            <a:headEnd/>
            <a:tailEnd/>
          </a:ln>
          <a:effectLst/>
        </p:spPr>
        <p:txBody>
          <a:bodyPr wrap="none" anchor="ctr"/>
          <a:lstStyle/>
          <a:p>
            <a:pPr algn="ctr"/>
            <a:endParaRPr lang="es-ES" sz="2400" b="1">
              <a:solidFill>
                <a:schemeClr val="bg1"/>
              </a:solidFill>
              <a:cs typeface="Arial" charset="0"/>
            </a:endParaRPr>
          </a:p>
        </p:txBody>
      </p:sp>
      <p:sp>
        <p:nvSpPr>
          <p:cNvPr id="26794" name="Rectangle 170">
            <a:hlinkClick r:id="rId5" action="ppaction://hlinksldjump"/>
          </p:cNvPr>
          <p:cNvSpPr>
            <a:spLocks noChangeArrowheads="1"/>
          </p:cNvSpPr>
          <p:nvPr/>
        </p:nvSpPr>
        <p:spPr bwMode="auto">
          <a:xfrm>
            <a:off x="838200" y="3429000"/>
            <a:ext cx="4572000" cy="2438400"/>
          </a:xfrm>
          <a:prstGeom prst="rect">
            <a:avLst/>
          </a:prstGeom>
          <a:solidFill>
            <a:schemeClr val="accent1">
              <a:alpha val="0"/>
            </a:schemeClr>
          </a:solidFill>
          <a:ln w="9525">
            <a:noFill/>
            <a:miter lim="800000"/>
            <a:headEnd/>
            <a:tailEnd/>
          </a:ln>
          <a:effectLst/>
        </p:spPr>
        <p:txBody>
          <a:bodyPr wrap="none" anchor="ctr"/>
          <a:lstStyle/>
          <a:p>
            <a:endParaRPr lang="es-ES"/>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6789"/>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26784">
                                            <p:txEl>
                                              <p:pRg st="2" end="2"/>
                                            </p:txEl>
                                          </p:spTgt>
                                        </p:tgtEl>
                                      </p:cBhvr>
                                    </p:animEffect>
                                    <p:set>
                                      <p:cBhvr>
                                        <p:cTn id="7" dur="1" fill="hold">
                                          <p:stCondLst>
                                            <p:cond delay="499"/>
                                          </p:stCondLst>
                                        </p:cTn>
                                        <p:tgtEl>
                                          <p:spTgt spid="26784">
                                            <p:txEl>
                                              <p:pRg st="2" end="2"/>
                                            </p:txEl>
                                          </p:spTgt>
                                        </p:tgtEl>
                                        <p:attrNameLst>
                                          <p:attrName>style.visibility</p:attrName>
                                        </p:attrNameLst>
                                      </p:cBhvr>
                                      <p:to>
                                        <p:strVal val="hidden"/>
                                      </p:to>
                                    </p:set>
                                  </p:childTnLst>
                                </p:cTn>
                              </p:par>
                            </p:childTnLst>
                          </p:cTn>
                        </p:par>
                      </p:childTnLst>
                    </p:cTn>
                  </p:par>
                </p:childTnLst>
              </p:cTn>
              <p:nextCondLst>
                <p:cond evt="onClick" delay="0">
                  <p:tgtEl>
                    <p:spTgt spid="26789"/>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3333CC"/>
        </a:solidFill>
        <a:effectLst/>
      </p:bgPr>
    </p:bg>
    <p:spTree>
      <p:nvGrpSpPr>
        <p:cNvPr id="1" name=""/>
        <p:cNvGrpSpPr/>
        <p:nvPr/>
      </p:nvGrpSpPr>
      <p:grpSpPr>
        <a:xfrm>
          <a:off x="0" y="0"/>
          <a:ext cx="0" cy="0"/>
          <a:chOff x="0" y="0"/>
          <a:chExt cx="0" cy="0"/>
        </a:xfrm>
      </p:grpSpPr>
      <p:pic>
        <p:nvPicPr>
          <p:cNvPr id="39087" name="Picture 175" descr="Boarding Pass1">
            <a:hlinkClick r:id="rId2" action="ppaction://hlinksldjump"/>
          </p:cNvPr>
          <p:cNvPicPr>
            <a:picLocks noChangeAspect="1" noChangeArrowheads="1"/>
          </p:cNvPicPr>
          <p:nvPr/>
        </p:nvPicPr>
        <p:blipFill>
          <a:blip r:embed="rId3" cstate="print"/>
          <a:srcRect/>
          <a:stretch>
            <a:fillRect/>
          </a:stretch>
        </p:blipFill>
        <p:spPr bwMode="auto">
          <a:xfrm>
            <a:off x="190500" y="171450"/>
            <a:ext cx="2819400" cy="1504950"/>
          </a:xfrm>
          <a:prstGeom prst="rect">
            <a:avLst/>
          </a:prstGeom>
          <a:noFill/>
        </p:spPr>
      </p:pic>
      <p:pic>
        <p:nvPicPr>
          <p:cNvPr id="39088" name="Picture 176" descr="Boarding Pass2">
            <a:hlinkClick r:id="rId4" action="ppaction://hlinksldjump"/>
          </p:cNvPr>
          <p:cNvPicPr>
            <a:picLocks noChangeAspect="1" noChangeArrowheads="1"/>
          </p:cNvPicPr>
          <p:nvPr/>
        </p:nvPicPr>
        <p:blipFill>
          <a:blip r:embed="rId5" cstate="print"/>
          <a:srcRect/>
          <a:stretch>
            <a:fillRect/>
          </a:stretch>
        </p:blipFill>
        <p:spPr bwMode="auto">
          <a:xfrm>
            <a:off x="3162300" y="171450"/>
            <a:ext cx="2819400" cy="1495425"/>
          </a:xfrm>
          <a:prstGeom prst="rect">
            <a:avLst/>
          </a:prstGeom>
          <a:noFill/>
        </p:spPr>
      </p:pic>
      <p:pic>
        <p:nvPicPr>
          <p:cNvPr id="39089" name="Picture 177" descr="Boarding Pass3">
            <a:hlinkClick r:id="rId6" action="ppaction://hlinksldjump"/>
          </p:cNvPr>
          <p:cNvPicPr>
            <a:picLocks noChangeAspect="1" noChangeArrowheads="1"/>
          </p:cNvPicPr>
          <p:nvPr/>
        </p:nvPicPr>
        <p:blipFill>
          <a:blip r:embed="rId7" cstate="print"/>
          <a:srcRect/>
          <a:stretch>
            <a:fillRect/>
          </a:stretch>
        </p:blipFill>
        <p:spPr bwMode="auto">
          <a:xfrm>
            <a:off x="6134100" y="171450"/>
            <a:ext cx="2819400" cy="1495425"/>
          </a:xfrm>
          <a:prstGeom prst="rect">
            <a:avLst/>
          </a:prstGeom>
          <a:noFill/>
        </p:spPr>
      </p:pic>
      <p:pic>
        <p:nvPicPr>
          <p:cNvPr id="39090" name="Picture 178" descr="Boarding Pass4">
            <a:hlinkClick r:id="rId8" action="ppaction://hlinksldjump"/>
          </p:cNvPr>
          <p:cNvPicPr>
            <a:picLocks noChangeAspect="1" noChangeArrowheads="1"/>
          </p:cNvPicPr>
          <p:nvPr/>
        </p:nvPicPr>
        <p:blipFill>
          <a:blip r:embed="rId9" cstate="print"/>
          <a:srcRect/>
          <a:stretch>
            <a:fillRect/>
          </a:stretch>
        </p:blipFill>
        <p:spPr bwMode="auto">
          <a:xfrm>
            <a:off x="190500" y="1847850"/>
            <a:ext cx="2819400" cy="1504950"/>
          </a:xfrm>
          <a:prstGeom prst="rect">
            <a:avLst/>
          </a:prstGeom>
          <a:noFill/>
        </p:spPr>
      </p:pic>
      <p:pic>
        <p:nvPicPr>
          <p:cNvPr id="39091" name="Picture 179" descr="Boarding Pass5">
            <a:hlinkClick r:id="rId10" action="ppaction://hlinksldjump"/>
          </p:cNvPr>
          <p:cNvPicPr>
            <a:picLocks noChangeAspect="1" noChangeArrowheads="1"/>
          </p:cNvPicPr>
          <p:nvPr/>
        </p:nvPicPr>
        <p:blipFill>
          <a:blip r:embed="rId11" cstate="print"/>
          <a:srcRect/>
          <a:stretch>
            <a:fillRect/>
          </a:stretch>
        </p:blipFill>
        <p:spPr bwMode="auto">
          <a:xfrm>
            <a:off x="3162300" y="1847850"/>
            <a:ext cx="2819400" cy="1495425"/>
          </a:xfrm>
          <a:prstGeom prst="rect">
            <a:avLst/>
          </a:prstGeom>
          <a:noFill/>
        </p:spPr>
      </p:pic>
      <p:pic>
        <p:nvPicPr>
          <p:cNvPr id="39092" name="Picture 180" descr="Boarding Pass6">
            <a:hlinkClick r:id="rId12" action="ppaction://hlinksldjump"/>
          </p:cNvPr>
          <p:cNvPicPr>
            <a:picLocks noChangeAspect="1" noChangeArrowheads="1"/>
          </p:cNvPicPr>
          <p:nvPr/>
        </p:nvPicPr>
        <p:blipFill>
          <a:blip r:embed="rId13" cstate="print"/>
          <a:srcRect/>
          <a:stretch>
            <a:fillRect/>
          </a:stretch>
        </p:blipFill>
        <p:spPr bwMode="auto">
          <a:xfrm>
            <a:off x="6134100" y="1847850"/>
            <a:ext cx="2819400" cy="1495425"/>
          </a:xfrm>
          <a:prstGeom prst="rect">
            <a:avLst/>
          </a:prstGeom>
          <a:noFill/>
        </p:spPr>
      </p:pic>
      <p:pic>
        <p:nvPicPr>
          <p:cNvPr id="39093" name="Picture 181" descr="Boarding Pass7">
            <a:hlinkClick r:id="rId14" action="ppaction://hlinksldjump"/>
          </p:cNvPr>
          <p:cNvPicPr>
            <a:picLocks noChangeAspect="1" noChangeArrowheads="1"/>
          </p:cNvPicPr>
          <p:nvPr/>
        </p:nvPicPr>
        <p:blipFill>
          <a:blip r:embed="rId15" cstate="print"/>
          <a:srcRect/>
          <a:stretch>
            <a:fillRect/>
          </a:stretch>
        </p:blipFill>
        <p:spPr bwMode="auto">
          <a:xfrm>
            <a:off x="209550" y="3505200"/>
            <a:ext cx="2819400" cy="1504950"/>
          </a:xfrm>
          <a:prstGeom prst="rect">
            <a:avLst/>
          </a:prstGeom>
          <a:noFill/>
        </p:spPr>
      </p:pic>
      <p:pic>
        <p:nvPicPr>
          <p:cNvPr id="39094" name="Picture 182" descr="Boarding Pass8">
            <a:hlinkClick r:id="rId16" action="ppaction://hlinksldjump"/>
          </p:cNvPr>
          <p:cNvPicPr>
            <a:picLocks noChangeAspect="1" noChangeArrowheads="1"/>
          </p:cNvPicPr>
          <p:nvPr/>
        </p:nvPicPr>
        <p:blipFill>
          <a:blip r:embed="rId17" cstate="print"/>
          <a:srcRect/>
          <a:stretch>
            <a:fillRect/>
          </a:stretch>
        </p:blipFill>
        <p:spPr bwMode="auto">
          <a:xfrm>
            <a:off x="3162300" y="3505200"/>
            <a:ext cx="2819400" cy="1495425"/>
          </a:xfrm>
          <a:prstGeom prst="rect">
            <a:avLst/>
          </a:prstGeom>
          <a:noFill/>
        </p:spPr>
      </p:pic>
      <p:pic>
        <p:nvPicPr>
          <p:cNvPr id="39096" name="Picture 184" descr="Boarding Pass9">
            <a:hlinkClick r:id="rId18" action="ppaction://hlinksldjump"/>
          </p:cNvPr>
          <p:cNvPicPr>
            <a:picLocks noChangeAspect="1" noChangeArrowheads="1"/>
          </p:cNvPicPr>
          <p:nvPr/>
        </p:nvPicPr>
        <p:blipFill>
          <a:blip r:embed="rId19" cstate="print"/>
          <a:srcRect/>
          <a:stretch>
            <a:fillRect/>
          </a:stretch>
        </p:blipFill>
        <p:spPr bwMode="auto">
          <a:xfrm>
            <a:off x="6115050" y="3514725"/>
            <a:ext cx="2819400" cy="1495425"/>
          </a:xfrm>
          <a:prstGeom prst="rect">
            <a:avLst/>
          </a:prstGeom>
          <a:noFill/>
        </p:spPr>
      </p:pic>
      <p:pic>
        <p:nvPicPr>
          <p:cNvPr id="39097" name="Picture 185" descr="Boarding Pass10">
            <a:hlinkClick r:id="rId20" action="ppaction://hlinksldjump"/>
          </p:cNvPr>
          <p:cNvPicPr>
            <a:picLocks noChangeAspect="1" noChangeArrowheads="1"/>
          </p:cNvPicPr>
          <p:nvPr/>
        </p:nvPicPr>
        <p:blipFill>
          <a:blip r:embed="rId21" cstate="print"/>
          <a:srcRect/>
          <a:stretch>
            <a:fillRect/>
          </a:stretch>
        </p:blipFill>
        <p:spPr bwMode="auto">
          <a:xfrm>
            <a:off x="209550" y="5200650"/>
            <a:ext cx="2819400" cy="1504950"/>
          </a:xfrm>
          <a:prstGeom prst="rect">
            <a:avLst/>
          </a:prstGeom>
          <a:noFill/>
        </p:spPr>
      </p:pic>
      <p:pic>
        <p:nvPicPr>
          <p:cNvPr id="39098" name="Picture 186" descr="Boarding Pass11">
            <a:hlinkClick r:id="rId22" action="ppaction://hlinksldjump"/>
          </p:cNvPr>
          <p:cNvPicPr>
            <a:picLocks noChangeAspect="1" noChangeArrowheads="1"/>
          </p:cNvPicPr>
          <p:nvPr/>
        </p:nvPicPr>
        <p:blipFill>
          <a:blip r:embed="rId23" cstate="print"/>
          <a:srcRect/>
          <a:stretch>
            <a:fillRect/>
          </a:stretch>
        </p:blipFill>
        <p:spPr bwMode="auto">
          <a:xfrm>
            <a:off x="3162300" y="5200650"/>
            <a:ext cx="2819400" cy="1495425"/>
          </a:xfrm>
          <a:prstGeom prst="rect">
            <a:avLst/>
          </a:prstGeom>
          <a:noFill/>
        </p:spPr>
      </p:pic>
      <p:pic>
        <p:nvPicPr>
          <p:cNvPr id="39099" name="Picture 187" descr="Boarding Pass12">
            <a:hlinkClick r:id="rId24" action="ppaction://hlinksldjump"/>
          </p:cNvPr>
          <p:cNvPicPr>
            <a:picLocks noChangeAspect="1" noChangeArrowheads="1"/>
          </p:cNvPicPr>
          <p:nvPr/>
        </p:nvPicPr>
        <p:blipFill>
          <a:blip r:embed="rId25" cstate="print"/>
          <a:srcRect/>
          <a:stretch>
            <a:fillRect/>
          </a:stretch>
        </p:blipFill>
        <p:spPr bwMode="auto">
          <a:xfrm>
            <a:off x="6134100" y="5200650"/>
            <a:ext cx="2819400" cy="1504950"/>
          </a:xfrm>
          <a:prstGeom prst="rect">
            <a:avLst/>
          </a:prstGeom>
          <a:noFill/>
        </p:spPr>
      </p:pic>
      <p:sp>
        <p:nvSpPr>
          <p:cNvPr id="39100" name="Rectangle 188"/>
          <p:cNvSpPr>
            <a:spLocks noGrp="1" noChangeArrowheads="1"/>
          </p:cNvSpPr>
          <p:nvPr>
            <p:ph type="title"/>
          </p:nvPr>
        </p:nvSpPr>
        <p:spPr>
          <a:xfrm>
            <a:off x="457200" y="-1447800"/>
            <a:ext cx="8229600" cy="1143000"/>
          </a:xfrm>
        </p:spPr>
        <p:txBody>
          <a:bodyPr/>
          <a:lstStyle/>
          <a:p>
            <a:r>
              <a:rPr lang="en-US"/>
              <a:t>Select Questions</a:t>
            </a: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39087"/>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39087"/>
                                        </p:tgtEl>
                                      </p:cBhvr>
                                    </p:animEffect>
                                    <p:set>
                                      <p:cBhvr>
                                        <p:cTn id="7" dur="1" fill="hold">
                                          <p:stCondLst>
                                            <p:cond delay="499"/>
                                          </p:stCondLst>
                                        </p:cTn>
                                        <p:tgtEl>
                                          <p:spTgt spid="39087"/>
                                        </p:tgtEl>
                                        <p:attrNameLst>
                                          <p:attrName>style.visibility</p:attrName>
                                        </p:attrNameLst>
                                      </p:cBhvr>
                                      <p:to>
                                        <p:strVal val="hidden"/>
                                      </p:to>
                                    </p:set>
                                  </p:childTnLst>
                                </p:cTn>
                              </p:par>
                            </p:childTnLst>
                          </p:cTn>
                        </p:par>
                      </p:childTnLst>
                    </p:cTn>
                  </p:par>
                </p:childTnLst>
              </p:cTn>
              <p:nextCondLst>
                <p:cond evt="onClick" delay="0">
                  <p:tgtEl>
                    <p:spTgt spid="39087"/>
                  </p:tgtEl>
                </p:cond>
              </p:nextCondLst>
            </p:seq>
            <p:seq concurrent="1" nextAc="seek">
              <p:cTn id="8" restart="whenNotActive" fill="hold" evtFilter="cancelBubble" nodeType="interactiveSeq">
                <p:stCondLst>
                  <p:cond evt="onClick" delay="0">
                    <p:tgtEl>
                      <p:spTgt spid="39088"/>
                    </p:tgtEl>
                  </p:cond>
                </p:stCondLst>
                <p:endSync evt="end" delay="0">
                  <p:rtn val="all"/>
                </p:endSync>
                <p:childTnLst>
                  <p:par>
                    <p:cTn id="9" fill="hold">
                      <p:stCondLst>
                        <p:cond delay="0"/>
                      </p:stCondLst>
                      <p:childTnLst>
                        <p:par>
                          <p:cTn id="10" fill="hold">
                            <p:stCondLst>
                              <p:cond delay="0"/>
                            </p:stCondLst>
                            <p:childTnLst>
                              <p:par>
                                <p:cTn id="11" presetID="9" presetClass="exit" presetSubtype="0" fill="hold" nodeType="clickEffect">
                                  <p:stCondLst>
                                    <p:cond delay="0"/>
                                  </p:stCondLst>
                                  <p:childTnLst>
                                    <p:animEffect transition="out" filter="dissolve">
                                      <p:cBhvr>
                                        <p:cTn id="12" dur="500"/>
                                        <p:tgtEl>
                                          <p:spTgt spid="39088"/>
                                        </p:tgtEl>
                                      </p:cBhvr>
                                    </p:animEffect>
                                    <p:set>
                                      <p:cBhvr>
                                        <p:cTn id="13" dur="1" fill="hold">
                                          <p:stCondLst>
                                            <p:cond delay="499"/>
                                          </p:stCondLst>
                                        </p:cTn>
                                        <p:tgtEl>
                                          <p:spTgt spid="39088"/>
                                        </p:tgtEl>
                                        <p:attrNameLst>
                                          <p:attrName>style.visibility</p:attrName>
                                        </p:attrNameLst>
                                      </p:cBhvr>
                                      <p:to>
                                        <p:strVal val="hidden"/>
                                      </p:to>
                                    </p:set>
                                  </p:childTnLst>
                                </p:cTn>
                              </p:par>
                            </p:childTnLst>
                          </p:cTn>
                        </p:par>
                      </p:childTnLst>
                    </p:cTn>
                  </p:par>
                </p:childTnLst>
              </p:cTn>
              <p:nextCondLst>
                <p:cond evt="onClick" delay="0">
                  <p:tgtEl>
                    <p:spTgt spid="39088"/>
                  </p:tgtEl>
                </p:cond>
              </p:nextCondLst>
            </p:seq>
            <p:seq concurrent="1" nextAc="seek">
              <p:cTn id="14" restart="whenNotActive" fill="hold" evtFilter="cancelBubble" nodeType="interactiveSeq">
                <p:stCondLst>
                  <p:cond evt="onClick" delay="0">
                    <p:tgtEl>
                      <p:spTgt spid="39089"/>
                    </p:tgtEl>
                  </p:cond>
                </p:stCondLst>
                <p:endSync evt="end" delay="0">
                  <p:rtn val="all"/>
                </p:endSync>
                <p:childTnLst>
                  <p:par>
                    <p:cTn id="15" fill="hold">
                      <p:stCondLst>
                        <p:cond delay="0"/>
                      </p:stCondLst>
                      <p:childTnLst>
                        <p:par>
                          <p:cTn id="16" fill="hold">
                            <p:stCondLst>
                              <p:cond delay="0"/>
                            </p:stCondLst>
                            <p:childTnLst>
                              <p:par>
                                <p:cTn id="17" presetID="9" presetClass="exit" presetSubtype="0" fill="hold" nodeType="clickEffect">
                                  <p:stCondLst>
                                    <p:cond delay="0"/>
                                  </p:stCondLst>
                                  <p:childTnLst>
                                    <p:animEffect transition="out" filter="dissolve">
                                      <p:cBhvr>
                                        <p:cTn id="18" dur="500"/>
                                        <p:tgtEl>
                                          <p:spTgt spid="39089"/>
                                        </p:tgtEl>
                                      </p:cBhvr>
                                    </p:animEffect>
                                    <p:set>
                                      <p:cBhvr>
                                        <p:cTn id="19" dur="1" fill="hold">
                                          <p:stCondLst>
                                            <p:cond delay="499"/>
                                          </p:stCondLst>
                                        </p:cTn>
                                        <p:tgtEl>
                                          <p:spTgt spid="39089"/>
                                        </p:tgtEl>
                                        <p:attrNameLst>
                                          <p:attrName>style.visibility</p:attrName>
                                        </p:attrNameLst>
                                      </p:cBhvr>
                                      <p:to>
                                        <p:strVal val="hidden"/>
                                      </p:to>
                                    </p:set>
                                  </p:childTnLst>
                                </p:cTn>
                              </p:par>
                            </p:childTnLst>
                          </p:cTn>
                        </p:par>
                      </p:childTnLst>
                    </p:cTn>
                  </p:par>
                </p:childTnLst>
              </p:cTn>
              <p:nextCondLst>
                <p:cond evt="onClick" delay="0">
                  <p:tgtEl>
                    <p:spTgt spid="39089"/>
                  </p:tgtEl>
                </p:cond>
              </p:nextCondLst>
            </p:seq>
            <p:seq concurrent="1" nextAc="seek">
              <p:cTn id="20" restart="whenNotActive" fill="hold" evtFilter="cancelBubble" nodeType="interactiveSeq">
                <p:stCondLst>
                  <p:cond evt="onClick" delay="0">
                    <p:tgtEl>
                      <p:spTgt spid="39090"/>
                    </p:tgtEl>
                  </p:cond>
                </p:stCondLst>
                <p:endSync evt="end" delay="0">
                  <p:rtn val="all"/>
                </p:endSync>
                <p:childTnLst>
                  <p:par>
                    <p:cTn id="21" fill="hold">
                      <p:stCondLst>
                        <p:cond delay="0"/>
                      </p:stCondLst>
                      <p:childTnLst>
                        <p:par>
                          <p:cTn id="22" fill="hold">
                            <p:stCondLst>
                              <p:cond delay="0"/>
                            </p:stCondLst>
                            <p:childTnLst>
                              <p:par>
                                <p:cTn id="23" presetID="9" presetClass="exit" presetSubtype="0" fill="hold" nodeType="clickEffect">
                                  <p:stCondLst>
                                    <p:cond delay="0"/>
                                  </p:stCondLst>
                                  <p:childTnLst>
                                    <p:animEffect transition="out" filter="dissolve">
                                      <p:cBhvr>
                                        <p:cTn id="24" dur="500"/>
                                        <p:tgtEl>
                                          <p:spTgt spid="39090"/>
                                        </p:tgtEl>
                                      </p:cBhvr>
                                    </p:animEffect>
                                    <p:set>
                                      <p:cBhvr>
                                        <p:cTn id="25" dur="1" fill="hold">
                                          <p:stCondLst>
                                            <p:cond delay="499"/>
                                          </p:stCondLst>
                                        </p:cTn>
                                        <p:tgtEl>
                                          <p:spTgt spid="39090"/>
                                        </p:tgtEl>
                                        <p:attrNameLst>
                                          <p:attrName>style.visibility</p:attrName>
                                        </p:attrNameLst>
                                      </p:cBhvr>
                                      <p:to>
                                        <p:strVal val="hidden"/>
                                      </p:to>
                                    </p:set>
                                  </p:childTnLst>
                                </p:cTn>
                              </p:par>
                            </p:childTnLst>
                          </p:cTn>
                        </p:par>
                      </p:childTnLst>
                    </p:cTn>
                  </p:par>
                </p:childTnLst>
              </p:cTn>
              <p:nextCondLst>
                <p:cond evt="onClick" delay="0">
                  <p:tgtEl>
                    <p:spTgt spid="39090"/>
                  </p:tgtEl>
                </p:cond>
              </p:nextCondLst>
            </p:seq>
            <p:seq concurrent="1" nextAc="seek">
              <p:cTn id="26" restart="whenNotActive" fill="hold" evtFilter="cancelBubble" nodeType="interactiveSeq">
                <p:stCondLst>
                  <p:cond evt="onClick" delay="0">
                    <p:tgtEl>
                      <p:spTgt spid="39091"/>
                    </p:tgtEl>
                  </p:cond>
                </p:stCondLst>
                <p:endSync evt="end" delay="0">
                  <p:rtn val="all"/>
                </p:endSync>
                <p:childTnLst>
                  <p:par>
                    <p:cTn id="27" fill="hold">
                      <p:stCondLst>
                        <p:cond delay="0"/>
                      </p:stCondLst>
                      <p:childTnLst>
                        <p:par>
                          <p:cTn id="28" fill="hold">
                            <p:stCondLst>
                              <p:cond delay="0"/>
                            </p:stCondLst>
                            <p:childTnLst>
                              <p:par>
                                <p:cTn id="29" presetID="9" presetClass="exit" presetSubtype="0" fill="hold" nodeType="clickEffect">
                                  <p:stCondLst>
                                    <p:cond delay="0"/>
                                  </p:stCondLst>
                                  <p:childTnLst>
                                    <p:animEffect transition="out" filter="dissolve">
                                      <p:cBhvr>
                                        <p:cTn id="30" dur="500"/>
                                        <p:tgtEl>
                                          <p:spTgt spid="39091"/>
                                        </p:tgtEl>
                                      </p:cBhvr>
                                    </p:animEffect>
                                    <p:set>
                                      <p:cBhvr>
                                        <p:cTn id="31" dur="1" fill="hold">
                                          <p:stCondLst>
                                            <p:cond delay="499"/>
                                          </p:stCondLst>
                                        </p:cTn>
                                        <p:tgtEl>
                                          <p:spTgt spid="39091"/>
                                        </p:tgtEl>
                                        <p:attrNameLst>
                                          <p:attrName>style.visibility</p:attrName>
                                        </p:attrNameLst>
                                      </p:cBhvr>
                                      <p:to>
                                        <p:strVal val="hidden"/>
                                      </p:to>
                                    </p:set>
                                  </p:childTnLst>
                                </p:cTn>
                              </p:par>
                            </p:childTnLst>
                          </p:cTn>
                        </p:par>
                      </p:childTnLst>
                    </p:cTn>
                  </p:par>
                </p:childTnLst>
              </p:cTn>
              <p:nextCondLst>
                <p:cond evt="onClick" delay="0">
                  <p:tgtEl>
                    <p:spTgt spid="39091"/>
                  </p:tgtEl>
                </p:cond>
              </p:nextCondLst>
            </p:seq>
            <p:seq concurrent="1" nextAc="seek">
              <p:cTn id="32" restart="whenNotActive" fill="hold" evtFilter="cancelBubble" nodeType="interactiveSeq">
                <p:stCondLst>
                  <p:cond evt="onClick" delay="0">
                    <p:tgtEl>
                      <p:spTgt spid="39092"/>
                    </p:tgtEl>
                  </p:cond>
                </p:stCondLst>
                <p:endSync evt="end" delay="0">
                  <p:rtn val="all"/>
                </p:endSync>
                <p:childTnLst>
                  <p:par>
                    <p:cTn id="33" fill="hold">
                      <p:stCondLst>
                        <p:cond delay="0"/>
                      </p:stCondLst>
                      <p:childTnLst>
                        <p:par>
                          <p:cTn id="34" fill="hold">
                            <p:stCondLst>
                              <p:cond delay="0"/>
                            </p:stCondLst>
                            <p:childTnLst>
                              <p:par>
                                <p:cTn id="35" presetID="9" presetClass="exit" presetSubtype="0" fill="hold" nodeType="clickEffect">
                                  <p:stCondLst>
                                    <p:cond delay="0"/>
                                  </p:stCondLst>
                                  <p:childTnLst>
                                    <p:animEffect transition="out" filter="dissolve">
                                      <p:cBhvr>
                                        <p:cTn id="36" dur="500"/>
                                        <p:tgtEl>
                                          <p:spTgt spid="39092"/>
                                        </p:tgtEl>
                                      </p:cBhvr>
                                    </p:animEffect>
                                    <p:set>
                                      <p:cBhvr>
                                        <p:cTn id="37" dur="1" fill="hold">
                                          <p:stCondLst>
                                            <p:cond delay="499"/>
                                          </p:stCondLst>
                                        </p:cTn>
                                        <p:tgtEl>
                                          <p:spTgt spid="39092"/>
                                        </p:tgtEl>
                                        <p:attrNameLst>
                                          <p:attrName>style.visibility</p:attrName>
                                        </p:attrNameLst>
                                      </p:cBhvr>
                                      <p:to>
                                        <p:strVal val="hidden"/>
                                      </p:to>
                                    </p:set>
                                  </p:childTnLst>
                                </p:cTn>
                              </p:par>
                            </p:childTnLst>
                          </p:cTn>
                        </p:par>
                      </p:childTnLst>
                    </p:cTn>
                  </p:par>
                </p:childTnLst>
              </p:cTn>
              <p:nextCondLst>
                <p:cond evt="onClick" delay="0">
                  <p:tgtEl>
                    <p:spTgt spid="39092"/>
                  </p:tgtEl>
                </p:cond>
              </p:nextCondLst>
            </p:seq>
            <p:seq concurrent="1" nextAc="seek">
              <p:cTn id="38" restart="whenNotActive" fill="hold" evtFilter="cancelBubble" nodeType="interactiveSeq">
                <p:stCondLst>
                  <p:cond evt="onClick" delay="0">
                    <p:tgtEl>
                      <p:spTgt spid="39093"/>
                    </p:tgtEl>
                  </p:cond>
                </p:stCondLst>
                <p:endSync evt="end" delay="0">
                  <p:rtn val="all"/>
                </p:endSync>
                <p:childTnLst>
                  <p:par>
                    <p:cTn id="39" fill="hold">
                      <p:stCondLst>
                        <p:cond delay="0"/>
                      </p:stCondLst>
                      <p:childTnLst>
                        <p:par>
                          <p:cTn id="40" fill="hold">
                            <p:stCondLst>
                              <p:cond delay="0"/>
                            </p:stCondLst>
                            <p:childTnLst>
                              <p:par>
                                <p:cTn id="41" presetID="9" presetClass="exit" presetSubtype="0" fill="hold" nodeType="clickEffect">
                                  <p:stCondLst>
                                    <p:cond delay="0"/>
                                  </p:stCondLst>
                                  <p:childTnLst>
                                    <p:animEffect transition="out" filter="dissolve">
                                      <p:cBhvr>
                                        <p:cTn id="42" dur="500"/>
                                        <p:tgtEl>
                                          <p:spTgt spid="39093"/>
                                        </p:tgtEl>
                                      </p:cBhvr>
                                    </p:animEffect>
                                    <p:set>
                                      <p:cBhvr>
                                        <p:cTn id="43" dur="1" fill="hold">
                                          <p:stCondLst>
                                            <p:cond delay="499"/>
                                          </p:stCondLst>
                                        </p:cTn>
                                        <p:tgtEl>
                                          <p:spTgt spid="39093"/>
                                        </p:tgtEl>
                                        <p:attrNameLst>
                                          <p:attrName>style.visibility</p:attrName>
                                        </p:attrNameLst>
                                      </p:cBhvr>
                                      <p:to>
                                        <p:strVal val="hidden"/>
                                      </p:to>
                                    </p:set>
                                  </p:childTnLst>
                                </p:cTn>
                              </p:par>
                            </p:childTnLst>
                          </p:cTn>
                        </p:par>
                      </p:childTnLst>
                    </p:cTn>
                  </p:par>
                </p:childTnLst>
              </p:cTn>
              <p:nextCondLst>
                <p:cond evt="onClick" delay="0">
                  <p:tgtEl>
                    <p:spTgt spid="39093"/>
                  </p:tgtEl>
                </p:cond>
              </p:nextCondLst>
            </p:seq>
            <p:seq concurrent="1" nextAc="seek">
              <p:cTn id="44" restart="whenNotActive" fill="hold" evtFilter="cancelBubble" nodeType="interactiveSeq">
                <p:stCondLst>
                  <p:cond evt="onClick" delay="0">
                    <p:tgtEl>
                      <p:spTgt spid="39094"/>
                    </p:tgtEl>
                  </p:cond>
                </p:stCondLst>
                <p:endSync evt="end" delay="0">
                  <p:rtn val="all"/>
                </p:endSync>
                <p:childTnLst>
                  <p:par>
                    <p:cTn id="45" fill="hold">
                      <p:stCondLst>
                        <p:cond delay="0"/>
                      </p:stCondLst>
                      <p:childTnLst>
                        <p:par>
                          <p:cTn id="46" fill="hold">
                            <p:stCondLst>
                              <p:cond delay="0"/>
                            </p:stCondLst>
                            <p:childTnLst>
                              <p:par>
                                <p:cTn id="47" presetID="9" presetClass="exit" presetSubtype="0" fill="hold" nodeType="clickEffect">
                                  <p:stCondLst>
                                    <p:cond delay="0"/>
                                  </p:stCondLst>
                                  <p:childTnLst>
                                    <p:animEffect transition="out" filter="dissolve">
                                      <p:cBhvr>
                                        <p:cTn id="48" dur="500"/>
                                        <p:tgtEl>
                                          <p:spTgt spid="39094"/>
                                        </p:tgtEl>
                                      </p:cBhvr>
                                    </p:animEffect>
                                    <p:set>
                                      <p:cBhvr>
                                        <p:cTn id="49" dur="1" fill="hold">
                                          <p:stCondLst>
                                            <p:cond delay="499"/>
                                          </p:stCondLst>
                                        </p:cTn>
                                        <p:tgtEl>
                                          <p:spTgt spid="39094"/>
                                        </p:tgtEl>
                                        <p:attrNameLst>
                                          <p:attrName>style.visibility</p:attrName>
                                        </p:attrNameLst>
                                      </p:cBhvr>
                                      <p:to>
                                        <p:strVal val="hidden"/>
                                      </p:to>
                                    </p:set>
                                  </p:childTnLst>
                                </p:cTn>
                              </p:par>
                            </p:childTnLst>
                          </p:cTn>
                        </p:par>
                      </p:childTnLst>
                    </p:cTn>
                  </p:par>
                </p:childTnLst>
              </p:cTn>
              <p:nextCondLst>
                <p:cond evt="onClick" delay="0">
                  <p:tgtEl>
                    <p:spTgt spid="39094"/>
                  </p:tgtEl>
                </p:cond>
              </p:nextCondLst>
            </p:seq>
            <p:seq concurrent="1" nextAc="seek">
              <p:cTn id="50" restart="whenNotActive" fill="hold" evtFilter="cancelBubble" nodeType="interactiveSeq">
                <p:stCondLst>
                  <p:cond evt="onClick" delay="0">
                    <p:tgtEl>
                      <p:spTgt spid="39096"/>
                    </p:tgtEl>
                  </p:cond>
                </p:stCondLst>
                <p:endSync evt="end" delay="0">
                  <p:rtn val="all"/>
                </p:endSync>
                <p:childTnLst>
                  <p:par>
                    <p:cTn id="51" fill="hold">
                      <p:stCondLst>
                        <p:cond delay="0"/>
                      </p:stCondLst>
                      <p:childTnLst>
                        <p:par>
                          <p:cTn id="52" fill="hold">
                            <p:stCondLst>
                              <p:cond delay="0"/>
                            </p:stCondLst>
                            <p:childTnLst>
                              <p:par>
                                <p:cTn id="53" presetID="9" presetClass="exit" presetSubtype="0" fill="hold" nodeType="clickEffect">
                                  <p:stCondLst>
                                    <p:cond delay="0"/>
                                  </p:stCondLst>
                                  <p:childTnLst>
                                    <p:animEffect transition="out" filter="dissolve">
                                      <p:cBhvr>
                                        <p:cTn id="54" dur="500"/>
                                        <p:tgtEl>
                                          <p:spTgt spid="39096"/>
                                        </p:tgtEl>
                                      </p:cBhvr>
                                    </p:animEffect>
                                    <p:set>
                                      <p:cBhvr>
                                        <p:cTn id="55" dur="1" fill="hold">
                                          <p:stCondLst>
                                            <p:cond delay="499"/>
                                          </p:stCondLst>
                                        </p:cTn>
                                        <p:tgtEl>
                                          <p:spTgt spid="39096"/>
                                        </p:tgtEl>
                                        <p:attrNameLst>
                                          <p:attrName>style.visibility</p:attrName>
                                        </p:attrNameLst>
                                      </p:cBhvr>
                                      <p:to>
                                        <p:strVal val="hidden"/>
                                      </p:to>
                                    </p:set>
                                  </p:childTnLst>
                                </p:cTn>
                              </p:par>
                            </p:childTnLst>
                          </p:cTn>
                        </p:par>
                      </p:childTnLst>
                    </p:cTn>
                  </p:par>
                </p:childTnLst>
              </p:cTn>
              <p:nextCondLst>
                <p:cond evt="onClick" delay="0">
                  <p:tgtEl>
                    <p:spTgt spid="39096"/>
                  </p:tgtEl>
                </p:cond>
              </p:nextCondLst>
            </p:seq>
            <p:seq concurrent="1" nextAc="seek">
              <p:cTn id="56" restart="whenNotActive" fill="hold" evtFilter="cancelBubble" nodeType="interactiveSeq">
                <p:stCondLst>
                  <p:cond evt="onClick" delay="0">
                    <p:tgtEl>
                      <p:spTgt spid="39097"/>
                    </p:tgtEl>
                  </p:cond>
                </p:stCondLst>
                <p:endSync evt="end" delay="0">
                  <p:rtn val="all"/>
                </p:endSync>
                <p:childTnLst>
                  <p:par>
                    <p:cTn id="57" fill="hold">
                      <p:stCondLst>
                        <p:cond delay="0"/>
                      </p:stCondLst>
                      <p:childTnLst>
                        <p:par>
                          <p:cTn id="58" fill="hold">
                            <p:stCondLst>
                              <p:cond delay="0"/>
                            </p:stCondLst>
                            <p:childTnLst>
                              <p:par>
                                <p:cTn id="59" presetID="9" presetClass="exit" presetSubtype="0" fill="hold" nodeType="clickEffect">
                                  <p:stCondLst>
                                    <p:cond delay="0"/>
                                  </p:stCondLst>
                                  <p:childTnLst>
                                    <p:animEffect transition="out" filter="dissolve">
                                      <p:cBhvr>
                                        <p:cTn id="60" dur="500"/>
                                        <p:tgtEl>
                                          <p:spTgt spid="39097"/>
                                        </p:tgtEl>
                                      </p:cBhvr>
                                    </p:animEffect>
                                    <p:set>
                                      <p:cBhvr>
                                        <p:cTn id="61" dur="1" fill="hold">
                                          <p:stCondLst>
                                            <p:cond delay="499"/>
                                          </p:stCondLst>
                                        </p:cTn>
                                        <p:tgtEl>
                                          <p:spTgt spid="39097"/>
                                        </p:tgtEl>
                                        <p:attrNameLst>
                                          <p:attrName>style.visibility</p:attrName>
                                        </p:attrNameLst>
                                      </p:cBhvr>
                                      <p:to>
                                        <p:strVal val="hidden"/>
                                      </p:to>
                                    </p:set>
                                  </p:childTnLst>
                                </p:cTn>
                              </p:par>
                            </p:childTnLst>
                          </p:cTn>
                        </p:par>
                      </p:childTnLst>
                    </p:cTn>
                  </p:par>
                </p:childTnLst>
              </p:cTn>
              <p:nextCondLst>
                <p:cond evt="onClick" delay="0">
                  <p:tgtEl>
                    <p:spTgt spid="39097"/>
                  </p:tgtEl>
                </p:cond>
              </p:nextCondLst>
            </p:seq>
            <p:seq concurrent="1" nextAc="seek">
              <p:cTn id="62" restart="whenNotActive" fill="hold" evtFilter="cancelBubble" nodeType="interactiveSeq">
                <p:stCondLst>
                  <p:cond evt="onClick" delay="0">
                    <p:tgtEl>
                      <p:spTgt spid="39098"/>
                    </p:tgtEl>
                  </p:cond>
                </p:stCondLst>
                <p:endSync evt="end" delay="0">
                  <p:rtn val="all"/>
                </p:endSync>
                <p:childTnLst>
                  <p:par>
                    <p:cTn id="63" fill="hold">
                      <p:stCondLst>
                        <p:cond delay="0"/>
                      </p:stCondLst>
                      <p:childTnLst>
                        <p:par>
                          <p:cTn id="64" fill="hold">
                            <p:stCondLst>
                              <p:cond delay="0"/>
                            </p:stCondLst>
                            <p:childTnLst>
                              <p:par>
                                <p:cTn id="65" presetID="9" presetClass="exit" presetSubtype="0" fill="hold" nodeType="clickEffect">
                                  <p:stCondLst>
                                    <p:cond delay="0"/>
                                  </p:stCondLst>
                                  <p:childTnLst>
                                    <p:animEffect transition="out" filter="dissolve">
                                      <p:cBhvr>
                                        <p:cTn id="66" dur="500"/>
                                        <p:tgtEl>
                                          <p:spTgt spid="39098"/>
                                        </p:tgtEl>
                                      </p:cBhvr>
                                    </p:animEffect>
                                    <p:set>
                                      <p:cBhvr>
                                        <p:cTn id="67" dur="1" fill="hold">
                                          <p:stCondLst>
                                            <p:cond delay="499"/>
                                          </p:stCondLst>
                                        </p:cTn>
                                        <p:tgtEl>
                                          <p:spTgt spid="39098"/>
                                        </p:tgtEl>
                                        <p:attrNameLst>
                                          <p:attrName>style.visibility</p:attrName>
                                        </p:attrNameLst>
                                      </p:cBhvr>
                                      <p:to>
                                        <p:strVal val="hidden"/>
                                      </p:to>
                                    </p:set>
                                  </p:childTnLst>
                                </p:cTn>
                              </p:par>
                            </p:childTnLst>
                          </p:cTn>
                        </p:par>
                      </p:childTnLst>
                    </p:cTn>
                  </p:par>
                </p:childTnLst>
              </p:cTn>
              <p:nextCondLst>
                <p:cond evt="onClick" delay="0">
                  <p:tgtEl>
                    <p:spTgt spid="39098"/>
                  </p:tgtEl>
                </p:cond>
              </p:nextCondLst>
            </p:seq>
            <p:seq concurrent="1" nextAc="seek">
              <p:cTn id="68" restart="whenNotActive" fill="hold" evtFilter="cancelBubble" nodeType="interactiveSeq">
                <p:stCondLst>
                  <p:cond evt="onClick" delay="0">
                    <p:tgtEl>
                      <p:spTgt spid="39099"/>
                    </p:tgtEl>
                  </p:cond>
                </p:stCondLst>
                <p:endSync evt="end" delay="0">
                  <p:rtn val="all"/>
                </p:endSync>
                <p:childTnLst>
                  <p:par>
                    <p:cTn id="69" fill="hold">
                      <p:stCondLst>
                        <p:cond delay="0"/>
                      </p:stCondLst>
                      <p:childTnLst>
                        <p:par>
                          <p:cTn id="70" fill="hold">
                            <p:stCondLst>
                              <p:cond delay="0"/>
                            </p:stCondLst>
                            <p:childTnLst>
                              <p:par>
                                <p:cTn id="71" presetID="9" presetClass="exit" presetSubtype="0" fill="hold" nodeType="clickEffect">
                                  <p:stCondLst>
                                    <p:cond delay="0"/>
                                  </p:stCondLst>
                                  <p:childTnLst>
                                    <p:animEffect transition="out" filter="dissolve">
                                      <p:cBhvr>
                                        <p:cTn id="72" dur="500"/>
                                        <p:tgtEl>
                                          <p:spTgt spid="39099"/>
                                        </p:tgtEl>
                                      </p:cBhvr>
                                    </p:animEffect>
                                    <p:set>
                                      <p:cBhvr>
                                        <p:cTn id="73" dur="1" fill="hold">
                                          <p:stCondLst>
                                            <p:cond delay="499"/>
                                          </p:stCondLst>
                                        </p:cTn>
                                        <p:tgtEl>
                                          <p:spTgt spid="39099"/>
                                        </p:tgtEl>
                                        <p:attrNameLst>
                                          <p:attrName>style.visibility</p:attrName>
                                        </p:attrNameLst>
                                      </p:cBhvr>
                                      <p:to>
                                        <p:strVal val="hidden"/>
                                      </p:to>
                                    </p:set>
                                  </p:childTnLst>
                                </p:cTn>
                              </p:par>
                            </p:childTnLst>
                          </p:cTn>
                        </p:par>
                      </p:childTnLst>
                    </p:cTn>
                  </p:par>
                </p:childTnLst>
              </p:cTn>
              <p:nextCondLst>
                <p:cond evt="onClick" delay="0">
                  <p:tgtEl>
                    <p:spTgt spid="39099"/>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814" name="Picture 166" descr="j0422987"/>
          <p:cNvPicPr>
            <a:picLocks noChangeAspect="1" noChangeArrowheads="1"/>
          </p:cNvPicPr>
          <p:nvPr/>
        </p:nvPicPr>
        <p:blipFill>
          <a:blip r:embed="rId2" cstate="print"/>
          <a:srcRect/>
          <a:stretch>
            <a:fillRect/>
          </a:stretch>
        </p:blipFill>
        <p:spPr bwMode="auto">
          <a:xfrm>
            <a:off x="0" y="0"/>
            <a:ext cx="9144000" cy="6875463"/>
          </a:xfrm>
          <a:prstGeom prst="rect">
            <a:avLst/>
          </a:prstGeom>
          <a:noFill/>
        </p:spPr>
      </p:pic>
      <p:sp>
        <p:nvSpPr>
          <p:cNvPr id="27807" name="Rectangle 159"/>
          <p:cNvSpPr>
            <a:spLocks noGrp="1" noChangeArrowheads="1"/>
          </p:cNvSpPr>
          <p:nvPr>
            <p:ph type="title"/>
          </p:nvPr>
        </p:nvSpPr>
        <p:spPr>
          <a:xfrm>
            <a:off x="457200" y="274638"/>
            <a:ext cx="8458200" cy="1935162"/>
          </a:xfrm>
        </p:spPr>
        <p:txBody>
          <a:bodyPr/>
          <a:lstStyle/>
          <a:p>
            <a:r>
              <a:rPr lang="en-US"/>
              <a:t>Question 10 goes here</a:t>
            </a:r>
          </a:p>
        </p:txBody>
      </p:sp>
      <p:sp>
        <p:nvSpPr>
          <p:cNvPr id="27808" name="Rectangle 160"/>
          <p:cNvSpPr>
            <a:spLocks noGrp="1" noChangeArrowheads="1"/>
          </p:cNvSpPr>
          <p:nvPr>
            <p:ph type="body" idx="1"/>
          </p:nvPr>
        </p:nvSpPr>
        <p:spPr>
          <a:xfrm>
            <a:off x="914400" y="2438400"/>
            <a:ext cx="8229600" cy="4343400"/>
          </a:xfrm>
        </p:spPr>
        <p:txBody>
          <a:bodyPr/>
          <a:lstStyle/>
          <a:p>
            <a:pPr>
              <a:lnSpc>
                <a:spcPct val="135000"/>
              </a:lnSpc>
              <a:buFontTx/>
              <a:buNone/>
            </a:pPr>
            <a:r>
              <a:rPr lang="en-US"/>
              <a:t>A.) Wrong Answer 1</a:t>
            </a:r>
          </a:p>
          <a:p>
            <a:pPr>
              <a:lnSpc>
                <a:spcPct val="135000"/>
              </a:lnSpc>
              <a:buFontTx/>
              <a:buNone/>
            </a:pPr>
            <a:r>
              <a:rPr lang="en-US"/>
              <a:t>B.) Wrong Answer 2</a:t>
            </a:r>
          </a:p>
          <a:p>
            <a:pPr>
              <a:lnSpc>
                <a:spcPct val="135000"/>
              </a:lnSpc>
              <a:buFontTx/>
              <a:buNone/>
            </a:pPr>
            <a:r>
              <a:rPr lang="en-US"/>
              <a:t>C.) Wrong Answer 3 </a:t>
            </a:r>
          </a:p>
          <a:p>
            <a:pPr>
              <a:lnSpc>
                <a:spcPct val="135000"/>
              </a:lnSpc>
              <a:buFontTx/>
              <a:buNone/>
            </a:pPr>
            <a:r>
              <a:rPr lang="en-US"/>
              <a:t>D.) Correct Answer</a:t>
            </a:r>
          </a:p>
        </p:txBody>
      </p:sp>
      <p:sp>
        <p:nvSpPr>
          <p:cNvPr id="27809" name="Rectangle 161">
            <a:hlinkClick r:id="rId3" action="ppaction://hlinksldjump"/>
          </p:cNvPr>
          <p:cNvSpPr>
            <a:spLocks noChangeArrowheads="1"/>
          </p:cNvSpPr>
          <p:nvPr/>
        </p:nvSpPr>
        <p:spPr bwMode="auto">
          <a:xfrm>
            <a:off x="838200" y="5105400"/>
            <a:ext cx="4800600" cy="838200"/>
          </a:xfrm>
          <a:prstGeom prst="rect">
            <a:avLst/>
          </a:prstGeom>
          <a:solidFill>
            <a:schemeClr val="accent1">
              <a:alpha val="0"/>
            </a:schemeClr>
          </a:solidFill>
          <a:ln w="9525">
            <a:noFill/>
            <a:miter lim="800000"/>
            <a:headEnd/>
            <a:tailEnd/>
          </a:ln>
          <a:effectLst/>
        </p:spPr>
        <p:txBody>
          <a:bodyPr wrap="none" anchor="ctr"/>
          <a:lstStyle/>
          <a:p>
            <a:endParaRPr lang="es-ES"/>
          </a:p>
        </p:txBody>
      </p:sp>
      <p:grpSp>
        <p:nvGrpSpPr>
          <p:cNvPr id="27815" name="Group 167"/>
          <p:cNvGrpSpPr>
            <a:grpSpLocks/>
          </p:cNvGrpSpPr>
          <p:nvPr/>
        </p:nvGrpSpPr>
        <p:grpSpPr bwMode="auto">
          <a:xfrm>
            <a:off x="6477000" y="3352800"/>
            <a:ext cx="2133600" cy="2257425"/>
            <a:chOff x="3360" y="2256"/>
            <a:chExt cx="1344" cy="1422"/>
          </a:xfrm>
        </p:grpSpPr>
        <p:pic>
          <p:nvPicPr>
            <p:cNvPr id="27816" name="Picture 168" descr="j0252043[1]"/>
            <p:cNvPicPr>
              <a:picLocks noChangeAspect="1" noChangeArrowheads="1"/>
            </p:cNvPicPr>
            <p:nvPr/>
          </p:nvPicPr>
          <p:blipFill>
            <a:blip r:embed="rId4" cstate="print"/>
            <a:srcRect/>
            <a:stretch>
              <a:fillRect/>
            </a:stretch>
          </p:blipFill>
          <p:spPr bwMode="auto">
            <a:xfrm>
              <a:off x="3360" y="2256"/>
              <a:ext cx="1344" cy="1422"/>
            </a:xfrm>
            <a:prstGeom prst="rect">
              <a:avLst/>
            </a:prstGeom>
            <a:noFill/>
          </p:spPr>
        </p:pic>
        <p:sp>
          <p:nvSpPr>
            <p:cNvPr id="27817" name="Rectangle 169"/>
            <p:cNvSpPr>
              <a:spLocks noChangeArrowheads="1"/>
            </p:cNvSpPr>
            <p:nvPr/>
          </p:nvSpPr>
          <p:spPr bwMode="auto">
            <a:xfrm>
              <a:off x="3648" y="3024"/>
              <a:ext cx="816" cy="528"/>
            </a:xfrm>
            <a:prstGeom prst="rect">
              <a:avLst/>
            </a:prstGeom>
            <a:noFill/>
            <a:ln w="9525">
              <a:noFill/>
              <a:miter lim="800000"/>
              <a:headEnd/>
              <a:tailEnd/>
            </a:ln>
            <a:effectLst/>
          </p:spPr>
          <p:txBody>
            <a:bodyPr wrap="none" anchor="ctr"/>
            <a:lstStyle/>
            <a:p>
              <a:pPr algn="ctr"/>
              <a:r>
                <a:rPr lang="en-US" sz="2000" b="1">
                  <a:solidFill>
                    <a:srgbClr val="FF5050"/>
                  </a:solidFill>
                  <a:effectLst>
                    <a:outerShdw blurRad="38100" dist="38100" dir="2700000" algn="tl">
                      <a:srgbClr val="C0C0C0"/>
                    </a:outerShdw>
                  </a:effectLst>
                </a:rPr>
                <a:t>Eliminate</a:t>
              </a:r>
            </a:p>
            <a:p>
              <a:pPr algn="ctr"/>
              <a:r>
                <a:rPr lang="en-US" sz="2000" b="1">
                  <a:solidFill>
                    <a:srgbClr val="FF5050"/>
                  </a:solidFill>
                  <a:effectLst>
                    <a:outerShdw blurRad="38100" dist="38100" dir="2700000" algn="tl">
                      <a:srgbClr val="C0C0C0"/>
                    </a:outerShdw>
                  </a:effectLst>
                </a:rPr>
                <a:t> One Answer</a:t>
              </a:r>
            </a:p>
          </p:txBody>
        </p:sp>
      </p:grpSp>
      <p:sp>
        <p:nvSpPr>
          <p:cNvPr id="27813" name="Oval 165"/>
          <p:cNvSpPr>
            <a:spLocks noChangeArrowheads="1"/>
          </p:cNvSpPr>
          <p:nvPr/>
        </p:nvSpPr>
        <p:spPr bwMode="auto">
          <a:xfrm>
            <a:off x="6400800" y="3733800"/>
            <a:ext cx="2209800" cy="1828800"/>
          </a:xfrm>
          <a:prstGeom prst="ellipse">
            <a:avLst/>
          </a:prstGeom>
          <a:solidFill>
            <a:srgbClr val="000080">
              <a:alpha val="0"/>
            </a:srgbClr>
          </a:solidFill>
          <a:ln w="9525">
            <a:noFill/>
            <a:round/>
            <a:headEnd/>
            <a:tailEnd/>
          </a:ln>
          <a:effectLst/>
        </p:spPr>
        <p:txBody>
          <a:bodyPr wrap="none" anchor="ctr"/>
          <a:lstStyle/>
          <a:p>
            <a:pPr algn="ctr"/>
            <a:endParaRPr lang="es-ES" sz="2400" b="1">
              <a:solidFill>
                <a:schemeClr val="bg1"/>
              </a:solidFill>
              <a:cs typeface="Arial" charset="0"/>
            </a:endParaRPr>
          </a:p>
        </p:txBody>
      </p:sp>
      <p:sp>
        <p:nvSpPr>
          <p:cNvPr id="27818" name="Rectangle 170">
            <a:hlinkClick r:id="rId5" action="ppaction://hlinksldjump"/>
          </p:cNvPr>
          <p:cNvSpPr>
            <a:spLocks noChangeArrowheads="1"/>
          </p:cNvSpPr>
          <p:nvPr/>
        </p:nvSpPr>
        <p:spPr bwMode="auto">
          <a:xfrm>
            <a:off x="838200" y="2514600"/>
            <a:ext cx="4572000" cy="2438400"/>
          </a:xfrm>
          <a:prstGeom prst="rect">
            <a:avLst/>
          </a:prstGeom>
          <a:solidFill>
            <a:schemeClr val="accent1">
              <a:alpha val="0"/>
            </a:schemeClr>
          </a:solidFill>
          <a:ln w="9525">
            <a:noFill/>
            <a:miter lim="800000"/>
            <a:headEnd/>
            <a:tailEnd/>
          </a:ln>
          <a:effectLst/>
        </p:spPr>
        <p:txBody>
          <a:bodyPr wrap="none" anchor="ctr"/>
          <a:lstStyle/>
          <a:p>
            <a:endParaRPr lang="es-ES"/>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7813"/>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27808">
                                            <p:txEl>
                                              <p:pRg st="0" end="0"/>
                                            </p:txEl>
                                          </p:spTgt>
                                        </p:tgtEl>
                                      </p:cBhvr>
                                    </p:animEffect>
                                    <p:set>
                                      <p:cBhvr>
                                        <p:cTn id="7" dur="1" fill="hold">
                                          <p:stCondLst>
                                            <p:cond delay="499"/>
                                          </p:stCondLst>
                                        </p:cTn>
                                        <p:tgtEl>
                                          <p:spTgt spid="27808">
                                            <p:txEl>
                                              <p:pRg st="0" end="0"/>
                                            </p:txEl>
                                          </p:spTgt>
                                        </p:tgtEl>
                                        <p:attrNameLst>
                                          <p:attrName>style.visibility</p:attrName>
                                        </p:attrNameLst>
                                      </p:cBhvr>
                                      <p:to>
                                        <p:strVal val="hidden"/>
                                      </p:to>
                                    </p:set>
                                  </p:childTnLst>
                                </p:cTn>
                              </p:par>
                            </p:childTnLst>
                          </p:cTn>
                        </p:par>
                      </p:childTnLst>
                    </p:cTn>
                  </p:par>
                </p:childTnLst>
              </p:cTn>
              <p:nextCondLst>
                <p:cond evt="onClick" delay="0">
                  <p:tgtEl>
                    <p:spTgt spid="27813"/>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838" name="Picture 166" descr="j0422987"/>
          <p:cNvPicPr>
            <a:picLocks noChangeAspect="1" noChangeArrowheads="1"/>
          </p:cNvPicPr>
          <p:nvPr/>
        </p:nvPicPr>
        <p:blipFill>
          <a:blip r:embed="rId2" cstate="print"/>
          <a:srcRect/>
          <a:stretch>
            <a:fillRect/>
          </a:stretch>
        </p:blipFill>
        <p:spPr bwMode="auto">
          <a:xfrm>
            <a:off x="0" y="0"/>
            <a:ext cx="9144000" cy="6875463"/>
          </a:xfrm>
          <a:prstGeom prst="rect">
            <a:avLst/>
          </a:prstGeom>
          <a:noFill/>
        </p:spPr>
      </p:pic>
      <p:sp>
        <p:nvSpPr>
          <p:cNvPr id="28831" name="Rectangle 159"/>
          <p:cNvSpPr>
            <a:spLocks noGrp="1" noChangeArrowheads="1"/>
          </p:cNvSpPr>
          <p:nvPr>
            <p:ph type="title"/>
          </p:nvPr>
        </p:nvSpPr>
        <p:spPr>
          <a:xfrm>
            <a:off x="457200" y="274638"/>
            <a:ext cx="8458200" cy="1935162"/>
          </a:xfrm>
        </p:spPr>
        <p:txBody>
          <a:bodyPr/>
          <a:lstStyle/>
          <a:p>
            <a:r>
              <a:rPr lang="en-US"/>
              <a:t>Question 11 goes here</a:t>
            </a:r>
          </a:p>
        </p:txBody>
      </p:sp>
      <p:sp>
        <p:nvSpPr>
          <p:cNvPr id="28832" name="Rectangle 160"/>
          <p:cNvSpPr>
            <a:spLocks noGrp="1" noChangeArrowheads="1"/>
          </p:cNvSpPr>
          <p:nvPr>
            <p:ph type="body" idx="1"/>
          </p:nvPr>
        </p:nvSpPr>
        <p:spPr>
          <a:xfrm>
            <a:off x="914400" y="2438400"/>
            <a:ext cx="8229600" cy="4343400"/>
          </a:xfrm>
        </p:spPr>
        <p:txBody>
          <a:bodyPr/>
          <a:lstStyle/>
          <a:p>
            <a:pPr>
              <a:lnSpc>
                <a:spcPct val="135000"/>
              </a:lnSpc>
              <a:buFontTx/>
              <a:buNone/>
            </a:pPr>
            <a:r>
              <a:rPr lang="en-US"/>
              <a:t>A.) Correct Answer</a:t>
            </a:r>
          </a:p>
          <a:p>
            <a:pPr>
              <a:lnSpc>
                <a:spcPct val="135000"/>
              </a:lnSpc>
              <a:buFontTx/>
              <a:buNone/>
            </a:pPr>
            <a:r>
              <a:rPr lang="en-US"/>
              <a:t>B.) Wrong Answer 1</a:t>
            </a:r>
          </a:p>
          <a:p>
            <a:pPr>
              <a:lnSpc>
                <a:spcPct val="135000"/>
              </a:lnSpc>
              <a:buFontTx/>
              <a:buNone/>
            </a:pPr>
            <a:r>
              <a:rPr lang="en-US"/>
              <a:t>C.) Wrong Answer 2 </a:t>
            </a:r>
          </a:p>
          <a:p>
            <a:pPr>
              <a:lnSpc>
                <a:spcPct val="135000"/>
              </a:lnSpc>
              <a:buFontTx/>
              <a:buNone/>
            </a:pPr>
            <a:r>
              <a:rPr lang="en-US"/>
              <a:t>D.) Wrong Answer 3</a:t>
            </a:r>
          </a:p>
        </p:txBody>
      </p:sp>
      <p:sp>
        <p:nvSpPr>
          <p:cNvPr id="28833" name="Rectangle 161">
            <a:hlinkClick r:id="rId3" action="ppaction://hlinksldjump"/>
          </p:cNvPr>
          <p:cNvSpPr>
            <a:spLocks noChangeArrowheads="1"/>
          </p:cNvSpPr>
          <p:nvPr/>
        </p:nvSpPr>
        <p:spPr bwMode="auto">
          <a:xfrm>
            <a:off x="914400" y="2438400"/>
            <a:ext cx="4648200" cy="838200"/>
          </a:xfrm>
          <a:prstGeom prst="rect">
            <a:avLst/>
          </a:prstGeom>
          <a:solidFill>
            <a:schemeClr val="accent1">
              <a:alpha val="0"/>
            </a:schemeClr>
          </a:solidFill>
          <a:ln w="9525">
            <a:noFill/>
            <a:miter lim="800000"/>
            <a:headEnd/>
            <a:tailEnd/>
          </a:ln>
          <a:effectLst/>
        </p:spPr>
        <p:txBody>
          <a:bodyPr wrap="none" anchor="ctr"/>
          <a:lstStyle/>
          <a:p>
            <a:endParaRPr lang="es-ES"/>
          </a:p>
        </p:txBody>
      </p:sp>
      <p:grpSp>
        <p:nvGrpSpPr>
          <p:cNvPr id="28839" name="Group 167"/>
          <p:cNvGrpSpPr>
            <a:grpSpLocks/>
          </p:cNvGrpSpPr>
          <p:nvPr/>
        </p:nvGrpSpPr>
        <p:grpSpPr bwMode="auto">
          <a:xfrm>
            <a:off x="6477000" y="3352800"/>
            <a:ext cx="2133600" cy="2257425"/>
            <a:chOff x="3360" y="2256"/>
            <a:chExt cx="1344" cy="1422"/>
          </a:xfrm>
        </p:grpSpPr>
        <p:pic>
          <p:nvPicPr>
            <p:cNvPr id="28840" name="Picture 168" descr="j0252043[1]"/>
            <p:cNvPicPr>
              <a:picLocks noChangeAspect="1" noChangeArrowheads="1"/>
            </p:cNvPicPr>
            <p:nvPr/>
          </p:nvPicPr>
          <p:blipFill>
            <a:blip r:embed="rId4" cstate="print"/>
            <a:srcRect/>
            <a:stretch>
              <a:fillRect/>
            </a:stretch>
          </p:blipFill>
          <p:spPr bwMode="auto">
            <a:xfrm>
              <a:off x="3360" y="2256"/>
              <a:ext cx="1344" cy="1422"/>
            </a:xfrm>
            <a:prstGeom prst="rect">
              <a:avLst/>
            </a:prstGeom>
            <a:noFill/>
          </p:spPr>
        </p:pic>
        <p:sp>
          <p:nvSpPr>
            <p:cNvPr id="28841" name="Rectangle 169"/>
            <p:cNvSpPr>
              <a:spLocks noChangeArrowheads="1"/>
            </p:cNvSpPr>
            <p:nvPr/>
          </p:nvSpPr>
          <p:spPr bwMode="auto">
            <a:xfrm>
              <a:off x="3648" y="3024"/>
              <a:ext cx="816" cy="528"/>
            </a:xfrm>
            <a:prstGeom prst="rect">
              <a:avLst/>
            </a:prstGeom>
            <a:noFill/>
            <a:ln w="9525">
              <a:noFill/>
              <a:miter lim="800000"/>
              <a:headEnd/>
              <a:tailEnd/>
            </a:ln>
            <a:effectLst/>
          </p:spPr>
          <p:txBody>
            <a:bodyPr wrap="none" anchor="ctr"/>
            <a:lstStyle/>
            <a:p>
              <a:pPr algn="ctr"/>
              <a:r>
                <a:rPr lang="en-US" sz="2000" b="1">
                  <a:solidFill>
                    <a:srgbClr val="FF5050"/>
                  </a:solidFill>
                  <a:effectLst>
                    <a:outerShdw blurRad="38100" dist="38100" dir="2700000" algn="tl">
                      <a:srgbClr val="C0C0C0"/>
                    </a:outerShdw>
                  </a:effectLst>
                </a:rPr>
                <a:t>Eliminate</a:t>
              </a:r>
            </a:p>
            <a:p>
              <a:pPr algn="ctr"/>
              <a:r>
                <a:rPr lang="en-US" sz="2000" b="1">
                  <a:solidFill>
                    <a:srgbClr val="FF5050"/>
                  </a:solidFill>
                  <a:effectLst>
                    <a:outerShdw blurRad="38100" dist="38100" dir="2700000" algn="tl">
                      <a:srgbClr val="C0C0C0"/>
                    </a:outerShdw>
                  </a:effectLst>
                </a:rPr>
                <a:t> One Answer</a:t>
              </a:r>
            </a:p>
          </p:txBody>
        </p:sp>
      </p:grpSp>
      <p:sp>
        <p:nvSpPr>
          <p:cNvPr id="28837" name="Oval 165"/>
          <p:cNvSpPr>
            <a:spLocks noChangeArrowheads="1"/>
          </p:cNvSpPr>
          <p:nvPr/>
        </p:nvSpPr>
        <p:spPr bwMode="auto">
          <a:xfrm>
            <a:off x="6400800" y="3810000"/>
            <a:ext cx="2209800" cy="1828800"/>
          </a:xfrm>
          <a:prstGeom prst="ellipse">
            <a:avLst/>
          </a:prstGeom>
          <a:solidFill>
            <a:srgbClr val="000080">
              <a:alpha val="0"/>
            </a:srgbClr>
          </a:solidFill>
          <a:ln w="9525">
            <a:noFill/>
            <a:round/>
            <a:headEnd/>
            <a:tailEnd/>
          </a:ln>
          <a:effectLst/>
        </p:spPr>
        <p:txBody>
          <a:bodyPr wrap="none" anchor="ctr"/>
          <a:lstStyle/>
          <a:p>
            <a:pPr algn="ctr"/>
            <a:endParaRPr lang="es-ES" sz="2400" b="1">
              <a:solidFill>
                <a:schemeClr val="bg1"/>
              </a:solidFill>
              <a:cs typeface="Arial" charset="0"/>
            </a:endParaRPr>
          </a:p>
        </p:txBody>
      </p:sp>
      <p:sp>
        <p:nvSpPr>
          <p:cNvPr id="28842" name="Rectangle 170">
            <a:hlinkClick r:id="rId5" action="ppaction://hlinksldjump"/>
          </p:cNvPr>
          <p:cNvSpPr>
            <a:spLocks noChangeArrowheads="1"/>
          </p:cNvSpPr>
          <p:nvPr/>
        </p:nvSpPr>
        <p:spPr bwMode="auto">
          <a:xfrm>
            <a:off x="838200" y="3429000"/>
            <a:ext cx="4572000" cy="2438400"/>
          </a:xfrm>
          <a:prstGeom prst="rect">
            <a:avLst/>
          </a:prstGeom>
          <a:solidFill>
            <a:schemeClr val="accent1">
              <a:alpha val="0"/>
            </a:schemeClr>
          </a:solidFill>
          <a:ln w="9525">
            <a:noFill/>
            <a:miter lim="800000"/>
            <a:headEnd/>
            <a:tailEnd/>
          </a:ln>
          <a:effectLst/>
        </p:spPr>
        <p:txBody>
          <a:bodyPr wrap="none" anchor="ctr"/>
          <a:lstStyle/>
          <a:p>
            <a:endParaRPr lang="es-ES"/>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8837"/>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28832">
                                            <p:txEl>
                                              <p:pRg st="3" end="3"/>
                                            </p:txEl>
                                          </p:spTgt>
                                        </p:tgtEl>
                                      </p:cBhvr>
                                    </p:animEffect>
                                    <p:set>
                                      <p:cBhvr>
                                        <p:cTn id="7" dur="1" fill="hold">
                                          <p:stCondLst>
                                            <p:cond delay="499"/>
                                          </p:stCondLst>
                                        </p:cTn>
                                        <p:tgtEl>
                                          <p:spTgt spid="28832">
                                            <p:txEl>
                                              <p:pRg st="3" end="3"/>
                                            </p:txEl>
                                          </p:spTgt>
                                        </p:tgtEl>
                                        <p:attrNameLst>
                                          <p:attrName>style.visibility</p:attrName>
                                        </p:attrNameLst>
                                      </p:cBhvr>
                                      <p:to>
                                        <p:strVal val="hidden"/>
                                      </p:to>
                                    </p:set>
                                  </p:childTnLst>
                                </p:cTn>
                              </p:par>
                            </p:childTnLst>
                          </p:cTn>
                        </p:par>
                      </p:childTnLst>
                    </p:cTn>
                  </p:par>
                </p:childTnLst>
              </p:cTn>
              <p:nextCondLst>
                <p:cond evt="onClick" delay="0">
                  <p:tgtEl>
                    <p:spTgt spid="28837"/>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70" name="Picture 166" descr="j0422987"/>
          <p:cNvPicPr>
            <a:picLocks noChangeAspect="1" noChangeArrowheads="1"/>
          </p:cNvPicPr>
          <p:nvPr/>
        </p:nvPicPr>
        <p:blipFill>
          <a:blip r:embed="rId2" cstate="print"/>
          <a:srcRect/>
          <a:stretch>
            <a:fillRect/>
          </a:stretch>
        </p:blipFill>
        <p:spPr bwMode="auto">
          <a:xfrm>
            <a:off x="0" y="0"/>
            <a:ext cx="9144000" cy="6875463"/>
          </a:xfrm>
          <a:prstGeom prst="rect">
            <a:avLst/>
          </a:prstGeom>
          <a:noFill/>
        </p:spPr>
      </p:pic>
      <p:sp>
        <p:nvSpPr>
          <p:cNvPr id="21663" name="Rectangle 159"/>
          <p:cNvSpPr>
            <a:spLocks noGrp="1" noChangeArrowheads="1"/>
          </p:cNvSpPr>
          <p:nvPr>
            <p:ph type="title"/>
          </p:nvPr>
        </p:nvSpPr>
        <p:spPr>
          <a:xfrm>
            <a:off x="457200" y="274638"/>
            <a:ext cx="8458200" cy="1935162"/>
          </a:xfrm>
        </p:spPr>
        <p:txBody>
          <a:bodyPr/>
          <a:lstStyle/>
          <a:p>
            <a:r>
              <a:rPr lang="en-US"/>
              <a:t>Question 12 goes here</a:t>
            </a:r>
          </a:p>
        </p:txBody>
      </p:sp>
      <p:sp>
        <p:nvSpPr>
          <p:cNvPr id="21664" name="Rectangle 160"/>
          <p:cNvSpPr>
            <a:spLocks noGrp="1" noChangeArrowheads="1"/>
          </p:cNvSpPr>
          <p:nvPr>
            <p:ph type="body" idx="1"/>
          </p:nvPr>
        </p:nvSpPr>
        <p:spPr>
          <a:xfrm>
            <a:off x="914400" y="2438400"/>
            <a:ext cx="8229600" cy="4343400"/>
          </a:xfrm>
          <a:solidFill>
            <a:schemeClr val="accent1">
              <a:alpha val="0"/>
            </a:schemeClr>
          </a:solidFill>
        </p:spPr>
        <p:txBody>
          <a:bodyPr/>
          <a:lstStyle/>
          <a:p>
            <a:pPr>
              <a:lnSpc>
                <a:spcPct val="135000"/>
              </a:lnSpc>
              <a:buFontTx/>
              <a:buNone/>
            </a:pPr>
            <a:r>
              <a:rPr lang="en-US"/>
              <a:t>A.) Wrong Answer 1</a:t>
            </a:r>
          </a:p>
          <a:p>
            <a:pPr>
              <a:lnSpc>
                <a:spcPct val="135000"/>
              </a:lnSpc>
              <a:buFontTx/>
              <a:buNone/>
            </a:pPr>
            <a:r>
              <a:rPr lang="en-US"/>
              <a:t>B.) Correct Answer</a:t>
            </a:r>
          </a:p>
          <a:p>
            <a:pPr>
              <a:lnSpc>
                <a:spcPct val="135000"/>
              </a:lnSpc>
              <a:buFontTx/>
              <a:buNone/>
            </a:pPr>
            <a:r>
              <a:rPr lang="en-US"/>
              <a:t>C.) Wrong Answer 2 </a:t>
            </a:r>
          </a:p>
          <a:p>
            <a:pPr>
              <a:lnSpc>
                <a:spcPct val="135000"/>
              </a:lnSpc>
              <a:buFontTx/>
              <a:buNone/>
            </a:pPr>
            <a:r>
              <a:rPr lang="en-US"/>
              <a:t>D.) Wrong Answer 3</a:t>
            </a:r>
          </a:p>
        </p:txBody>
      </p:sp>
      <p:sp>
        <p:nvSpPr>
          <p:cNvPr id="21665" name="Rectangle 161">
            <a:hlinkClick r:id="rId3" action="ppaction://hlinksldjump"/>
          </p:cNvPr>
          <p:cNvSpPr>
            <a:spLocks noChangeArrowheads="1"/>
          </p:cNvSpPr>
          <p:nvPr/>
        </p:nvSpPr>
        <p:spPr bwMode="auto">
          <a:xfrm>
            <a:off x="762000" y="3352800"/>
            <a:ext cx="5105400" cy="838200"/>
          </a:xfrm>
          <a:prstGeom prst="rect">
            <a:avLst/>
          </a:prstGeom>
          <a:solidFill>
            <a:schemeClr val="accent1">
              <a:alpha val="0"/>
            </a:schemeClr>
          </a:solidFill>
          <a:ln w="9525">
            <a:noFill/>
            <a:miter lim="800000"/>
            <a:headEnd/>
            <a:tailEnd/>
          </a:ln>
          <a:effectLst/>
        </p:spPr>
        <p:txBody>
          <a:bodyPr wrap="none" anchor="ctr"/>
          <a:lstStyle/>
          <a:p>
            <a:endParaRPr lang="es-ES"/>
          </a:p>
        </p:txBody>
      </p:sp>
      <p:grpSp>
        <p:nvGrpSpPr>
          <p:cNvPr id="21671" name="Group 167"/>
          <p:cNvGrpSpPr>
            <a:grpSpLocks/>
          </p:cNvGrpSpPr>
          <p:nvPr/>
        </p:nvGrpSpPr>
        <p:grpSpPr bwMode="auto">
          <a:xfrm>
            <a:off x="6477000" y="3352800"/>
            <a:ext cx="2133600" cy="2257425"/>
            <a:chOff x="3360" y="2256"/>
            <a:chExt cx="1344" cy="1422"/>
          </a:xfrm>
        </p:grpSpPr>
        <p:pic>
          <p:nvPicPr>
            <p:cNvPr id="21672" name="Picture 168" descr="j0252043[1]"/>
            <p:cNvPicPr>
              <a:picLocks noChangeAspect="1" noChangeArrowheads="1"/>
            </p:cNvPicPr>
            <p:nvPr/>
          </p:nvPicPr>
          <p:blipFill>
            <a:blip r:embed="rId4" cstate="print"/>
            <a:srcRect/>
            <a:stretch>
              <a:fillRect/>
            </a:stretch>
          </p:blipFill>
          <p:spPr bwMode="auto">
            <a:xfrm>
              <a:off x="3360" y="2256"/>
              <a:ext cx="1344" cy="1422"/>
            </a:xfrm>
            <a:prstGeom prst="rect">
              <a:avLst/>
            </a:prstGeom>
            <a:noFill/>
          </p:spPr>
        </p:pic>
        <p:sp>
          <p:nvSpPr>
            <p:cNvPr id="21673" name="Rectangle 169"/>
            <p:cNvSpPr>
              <a:spLocks noChangeArrowheads="1"/>
            </p:cNvSpPr>
            <p:nvPr/>
          </p:nvSpPr>
          <p:spPr bwMode="auto">
            <a:xfrm>
              <a:off x="3648" y="3024"/>
              <a:ext cx="816" cy="528"/>
            </a:xfrm>
            <a:prstGeom prst="rect">
              <a:avLst/>
            </a:prstGeom>
            <a:noFill/>
            <a:ln w="9525">
              <a:noFill/>
              <a:miter lim="800000"/>
              <a:headEnd/>
              <a:tailEnd/>
            </a:ln>
            <a:effectLst/>
          </p:spPr>
          <p:txBody>
            <a:bodyPr wrap="none" anchor="ctr"/>
            <a:lstStyle/>
            <a:p>
              <a:pPr algn="ctr"/>
              <a:r>
                <a:rPr lang="en-US" sz="2000" b="1">
                  <a:solidFill>
                    <a:srgbClr val="FF5050"/>
                  </a:solidFill>
                  <a:effectLst>
                    <a:outerShdw blurRad="38100" dist="38100" dir="2700000" algn="tl">
                      <a:srgbClr val="C0C0C0"/>
                    </a:outerShdw>
                  </a:effectLst>
                </a:rPr>
                <a:t>Eliminate</a:t>
              </a:r>
            </a:p>
            <a:p>
              <a:pPr algn="ctr"/>
              <a:r>
                <a:rPr lang="en-US" sz="2000" b="1">
                  <a:solidFill>
                    <a:srgbClr val="FF5050"/>
                  </a:solidFill>
                  <a:effectLst>
                    <a:outerShdw blurRad="38100" dist="38100" dir="2700000" algn="tl">
                      <a:srgbClr val="C0C0C0"/>
                    </a:outerShdw>
                  </a:effectLst>
                </a:rPr>
                <a:t> One Answer</a:t>
              </a:r>
            </a:p>
          </p:txBody>
        </p:sp>
      </p:grpSp>
      <p:sp>
        <p:nvSpPr>
          <p:cNvPr id="21669" name="Oval 165"/>
          <p:cNvSpPr>
            <a:spLocks noChangeArrowheads="1"/>
          </p:cNvSpPr>
          <p:nvPr/>
        </p:nvSpPr>
        <p:spPr bwMode="auto">
          <a:xfrm>
            <a:off x="6400800" y="3810000"/>
            <a:ext cx="2209800" cy="1828800"/>
          </a:xfrm>
          <a:prstGeom prst="ellipse">
            <a:avLst/>
          </a:prstGeom>
          <a:solidFill>
            <a:srgbClr val="000080">
              <a:alpha val="0"/>
            </a:srgbClr>
          </a:solidFill>
          <a:ln w="9525">
            <a:noFill/>
            <a:round/>
            <a:headEnd/>
            <a:tailEnd/>
          </a:ln>
          <a:effectLst/>
        </p:spPr>
        <p:txBody>
          <a:bodyPr wrap="none" anchor="ctr"/>
          <a:lstStyle/>
          <a:p>
            <a:pPr algn="ctr"/>
            <a:endParaRPr lang="es-ES" sz="2400" b="1">
              <a:solidFill>
                <a:schemeClr val="bg1"/>
              </a:solidFill>
              <a:cs typeface="Arial" charset="0"/>
            </a:endParaRPr>
          </a:p>
        </p:txBody>
      </p:sp>
      <p:sp>
        <p:nvSpPr>
          <p:cNvPr id="21674" name="Rectangle 170">
            <a:hlinkClick r:id="rId5" action="ppaction://hlinksldjump"/>
          </p:cNvPr>
          <p:cNvSpPr>
            <a:spLocks noChangeArrowheads="1"/>
          </p:cNvSpPr>
          <p:nvPr/>
        </p:nvSpPr>
        <p:spPr bwMode="auto">
          <a:xfrm>
            <a:off x="838200" y="4267200"/>
            <a:ext cx="4572000" cy="1600200"/>
          </a:xfrm>
          <a:prstGeom prst="rect">
            <a:avLst/>
          </a:prstGeom>
          <a:solidFill>
            <a:schemeClr val="accent1">
              <a:alpha val="0"/>
            </a:schemeClr>
          </a:solidFill>
          <a:ln w="9525">
            <a:noFill/>
            <a:miter lim="800000"/>
            <a:headEnd/>
            <a:tailEnd/>
          </a:ln>
          <a:effectLst/>
        </p:spPr>
        <p:txBody>
          <a:bodyPr wrap="none" anchor="ctr"/>
          <a:lstStyle/>
          <a:p>
            <a:endParaRPr lang="es-ES"/>
          </a:p>
        </p:txBody>
      </p:sp>
      <p:sp>
        <p:nvSpPr>
          <p:cNvPr id="21675" name="Rectangle 171">
            <a:hlinkClick r:id="rId5" action="ppaction://hlinksldjump"/>
          </p:cNvPr>
          <p:cNvSpPr>
            <a:spLocks noChangeArrowheads="1"/>
          </p:cNvSpPr>
          <p:nvPr/>
        </p:nvSpPr>
        <p:spPr bwMode="auto">
          <a:xfrm>
            <a:off x="838200" y="2590800"/>
            <a:ext cx="4343400" cy="762000"/>
          </a:xfrm>
          <a:prstGeom prst="rect">
            <a:avLst/>
          </a:prstGeom>
          <a:solidFill>
            <a:schemeClr val="accent1">
              <a:alpha val="0"/>
            </a:schemeClr>
          </a:solidFill>
          <a:ln w="9525">
            <a:noFill/>
            <a:miter lim="800000"/>
            <a:headEnd/>
            <a:tailEnd/>
          </a:ln>
          <a:effectLst/>
        </p:spPr>
        <p:txBody>
          <a:bodyPr wrap="none" anchor="ctr"/>
          <a:lstStyle/>
          <a:p>
            <a:endParaRPr lang="es-ES"/>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1669"/>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21664">
                                            <p:txEl>
                                              <p:pRg st="0" end="0"/>
                                            </p:txEl>
                                          </p:spTgt>
                                        </p:tgtEl>
                                      </p:cBhvr>
                                    </p:animEffect>
                                    <p:set>
                                      <p:cBhvr>
                                        <p:cTn id="7" dur="1" fill="hold">
                                          <p:stCondLst>
                                            <p:cond delay="499"/>
                                          </p:stCondLst>
                                        </p:cTn>
                                        <p:tgtEl>
                                          <p:spTgt spid="21664">
                                            <p:txEl>
                                              <p:pRg st="0" end="0"/>
                                            </p:txEl>
                                          </p:spTgt>
                                        </p:tgtEl>
                                        <p:attrNameLst>
                                          <p:attrName>style.visibility</p:attrName>
                                        </p:attrNameLst>
                                      </p:cBhvr>
                                      <p:to>
                                        <p:strVal val="hidden"/>
                                      </p:to>
                                    </p:set>
                                  </p:childTnLst>
                                </p:cTn>
                              </p:par>
                            </p:childTnLst>
                          </p:cTn>
                        </p:par>
                      </p:childTnLst>
                    </p:cTn>
                  </p:par>
                </p:childTnLst>
              </p:cTn>
              <p:nextCondLst>
                <p:cond evt="onClick" delay="0">
                  <p:tgtEl>
                    <p:spTgt spid="21669"/>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t>Wrong</a:t>
            </a:r>
          </a:p>
        </p:txBody>
      </p:sp>
      <p:sp>
        <p:nvSpPr>
          <p:cNvPr id="44035" name="Rectangle 3"/>
          <p:cNvSpPr>
            <a:spLocks noGrp="1" noChangeArrowheads="1"/>
          </p:cNvSpPr>
          <p:nvPr>
            <p:ph type="body" idx="1"/>
          </p:nvPr>
        </p:nvSpPr>
        <p:spPr/>
        <p:txBody>
          <a:bodyPr/>
          <a:lstStyle/>
          <a:p>
            <a:endParaRPr lang="es-ES"/>
          </a:p>
        </p:txBody>
      </p:sp>
      <p:pic>
        <p:nvPicPr>
          <p:cNvPr id="44036" name="Picture 4" descr="j0422987"/>
          <p:cNvPicPr>
            <a:picLocks noChangeAspect="1" noChangeArrowheads="1"/>
          </p:cNvPicPr>
          <p:nvPr/>
        </p:nvPicPr>
        <p:blipFill>
          <a:blip r:embed="rId3" cstate="print"/>
          <a:srcRect/>
          <a:stretch>
            <a:fillRect/>
          </a:stretch>
        </p:blipFill>
        <p:spPr bwMode="auto">
          <a:xfrm>
            <a:off x="0" y="0"/>
            <a:ext cx="9144000" cy="6875463"/>
          </a:xfrm>
          <a:prstGeom prst="rect">
            <a:avLst/>
          </a:prstGeom>
          <a:noFill/>
        </p:spPr>
      </p:pic>
      <p:sp>
        <p:nvSpPr>
          <p:cNvPr id="44050" name="AutoShape 18"/>
          <p:cNvSpPr>
            <a:spLocks noChangeArrowheads="1"/>
          </p:cNvSpPr>
          <p:nvPr/>
        </p:nvSpPr>
        <p:spPr bwMode="auto">
          <a:xfrm rot="-454548">
            <a:off x="838200" y="2743200"/>
            <a:ext cx="4419600" cy="3810000"/>
          </a:xfrm>
          <a:prstGeom prst="irregularSeal2">
            <a:avLst/>
          </a:prstGeom>
          <a:solidFill>
            <a:srgbClr val="FF0000"/>
          </a:solidFill>
          <a:ln w="9525">
            <a:solidFill>
              <a:schemeClr val="tx1"/>
            </a:solidFill>
            <a:miter lim="800000"/>
            <a:headEnd/>
            <a:tailEnd/>
          </a:ln>
          <a:effectLst/>
        </p:spPr>
        <p:txBody>
          <a:bodyPr wrap="none" anchor="ctr"/>
          <a:lstStyle/>
          <a:p>
            <a:pPr algn="ctr"/>
            <a:r>
              <a:rPr lang="en-US" sz="3600">
                <a:latin typeface="Arial Black" pitchFamily="34" charset="0"/>
              </a:rPr>
              <a:t>OUCH!</a:t>
            </a:r>
          </a:p>
          <a:p>
            <a:pPr algn="ctr"/>
            <a:endParaRPr lang="en-US" sz="2800"/>
          </a:p>
          <a:p>
            <a:pPr algn="ctr"/>
            <a:endParaRPr lang="en-US" sz="2800"/>
          </a:p>
        </p:txBody>
      </p:sp>
      <p:grpSp>
        <p:nvGrpSpPr>
          <p:cNvPr id="44045" name="Group 13"/>
          <p:cNvGrpSpPr>
            <a:grpSpLocks/>
          </p:cNvGrpSpPr>
          <p:nvPr/>
        </p:nvGrpSpPr>
        <p:grpSpPr bwMode="auto">
          <a:xfrm>
            <a:off x="4800600" y="457200"/>
            <a:ext cx="3886200" cy="1828800"/>
            <a:chOff x="2736" y="432"/>
            <a:chExt cx="1536" cy="672"/>
          </a:xfrm>
        </p:grpSpPr>
        <p:grpSp>
          <p:nvGrpSpPr>
            <p:cNvPr id="44046" name="Group 14"/>
            <p:cNvGrpSpPr>
              <a:grpSpLocks/>
            </p:cNvGrpSpPr>
            <p:nvPr/>
          </p:nvGrpSpPr>
          <p:grpSpPr bwMode="auto">
            <a:xfrm>
              <a:off x="2736" y="432"/>
              <a:ext cx="1536" cy="672"/>
              <a:chOff x="192" y="192"/>
              <a:chExt cx="1536" cy="672"/>
            </a:xfrm>
          </p:grpSpPr>
          <p:sp>
            <p:nvSpPr>
              <p:cNvPr id="44047" name="Oval 15">
                <a:hlinkClick r:id="rId4" action="ppaction://hlinksldjump"/>
              </p:cNvPr>
              <p:cNvSpPr>
                <a:spLocks noChangeArrowheads="1"/>
              </p:cNvSpPr>
              <p:nvPr/>
            </p:nvSpPr>
            <p:spPr bwMode="auto">
              <a:xfrm>
                <a:off x="192" y="192"/>
                <a:ext cx="1536" cy="624"/>
              </a:xfrm>
              <a:prstGeom prst="ellipse">
                <a:avLst/>
              </a:prstGeom>
              <a:solidFill>
                <a:schemeClr val="bg2"/>
              </a:solidFill>
              <a:ln w="9525">
                <a:solidFill>
                  <a:schemeClr val="bg2"/>
                </a:solidFill>
                <a:round/>
                <a:headEnd/>
                <a:tailEnd/>
              </a:ln>
              <a:effectLst/>
            </p:spPr>
            <p:txBody>
              <a:bodyPr wrap="none" anchor="ctr"/>
              <a:lstStyle/>
              <a:p>
                <a:endParaRPr lang="es-ES"/>
              </a:p>
            </p:txBody>
          </p:sp>
          <p:sp>
            <p:nvSpPr>
              <p:cNvPr id="44048" name="Rectangle 16">
                <a:hlinkClick r:id="rId4" action="ppaction://hlinksldjump"/>
              </p:cNvPr>
              <p:cNvSpPr>
                <a:spLocks noChangeArrowheads="1"/>
              </p:cNvSpPr>
              <p:nvPr/>
            </p:nvSpPr>
            <p:spPr bwMode="auto">
              <a:xfrm>
                <a:off x="672" y="768"/>
                <a:ext cx="528" cy="96"/>
              </a:xfrm>
              <a:prstGeom prst="rect">
                <a:avLst/>
              </a:prstGeom>
              <a:solidFill>
                <a:schemeClr val="bg2"/>
              </a:solidFill>
              <a:ln w="9525">
                <a:solidFill>
                  <a:schemeClr val="bg2"/>
                </a:solidFill>
                <a:miter lim="800000"/>
                <a:headEnd/>
                <a:tailEnd/>
              </a:ln>
              <a:effectLst/>
            </p:spPr>
            <p:txBody>
              <a:bodyPr wrap="none" anchor="ctr"/>
              <a:lstStyle/>
              <a:p>
                <a:endParaRPr lang="es-ES"/>
              </a:p>
            </p:txBody>
          </p:sp>
        </p:grpSp>
        <p:sp>
          <p:nvSpPr>
            <p:cNvPr id="44049" name="WordArt 17">
              <a:hlinkClick r:id="rId4" action="ppaction://hlinksldjump"/>
            </p:cNvPr>
            <p:cNvSpPr>
              <a:spLocks noChangeArrowheads="1" noChangeShapeType="1" noTextEdit="1"/>
            </p:cNvSpPr>
            <p:nvPr/>
          </p:nvSpPr>
          <p:spPr bwMode="auto">
            <a:xfrm>
              <a:off x="2880" y="600"/>
              <a:ext cx="1248" cy="288"/>
            </a:xfrm>
            <a:prstGeom prst="rect">
              <a:avLst/>
            </a:prstGeom>
          </p:spPr>
          <p:txBody>
            <a:bodyPr wrap="none" fromWordArt="1">
              <a:prstTxWarp prst="textPlain">
                <a:avLst>
                  <a:gd name="adj" fmla="val 50000"/>
                </a:avLst>
              </a:prstTxWarp>
            </a:bodyPr>
            <a:lstStyle/>
            <a:p>
              <a:pPr algn="ctr"/>
              <a:r>
                <a:rPr lang="es-ES" sz="3600" kern="10">
                  <a:ln w="9525">
                    <a:solidFill>
                      <a:srgbClr val="000000"/>
                    </a:solidFill>
                    <a:round/>
                    <a:headEnd/>
                    <a:tailEnd/>
                  </a:ln>
                  <a:solidFill>
                    <a:schemeClr val="tx2"/>
                  </a:solidFill>
                  <a:latin typeface="Arial"/>
                  <a:cs typeface="Arial"/>
                </a:rPr>
                <a:t>Back to Questions</a:t>
              </a:r>
            </a:p>
          </p:txBody>
        </p:sp>
      </p:grpSp>
      <p:sp>
        <p:nvSpPr>
          <p:cNvPr id="44051" name="Text Box 19"/>
          <p:cNvSpPr txBox="1">
            <a:spLocks noChangeArrowheads="1"/>
          </p:cNvSpPr>
          <p:nvPr/>
        </p:nvSpPr>
        <p:spPr bwMode="auto">
          <a:xfrm>
            <a:off x="0" y="4784725"/>
            <a:ext cx="9144000" cy="1616075"/>
          </a:xfrm>
          <a:prstGeom prst="rect">
            <a:avLst/>
          </a:prstGeom>
          <a:noFill/>
          <a:ln w="9525">
            <a:noFill/>
            <a:miter lim="800000"/>
            <a:headEnd/>
            <a:tailEnd/>
          </a:ln>
          <a:effectLst/>
        </p:spPr>
        <p:txBody>
          <a:bodyPr>
            <a:spAutoFit/>
          </a:bodyPr>
          <a:lstStyle/>
          <a:p>
            <a:pPr algn="ctr">
              <a:spcBef>
                <a:spcPct val="50000"/>
              </a:spcBef>
            </a:pPr>
            <a:r>
              <a:rPr lang="en-US" sz="4000">
                <a:latin typeface="Arial Black" pitchFamily="34" charset="0"/>
              </a:rPr>
              <a:t>WRONG ANSWER: </a:t>
            </a:r>
          </a:p>
          <a:p>
            <a:pPr algn="ctr">
              <a:spcBef>
                <a:spcPct val="50000"/>
              </a:spcBef>
            </a:pPr>
            <a:r>
              <a:rPr lang="en-US" sz="4000">
                <a:latin typeface="Arial Black" pitchFamily="34" charset="0"/>
              </a:rPr>
              <a:t>You’re headed for a Crash</a:t>
            </a:r>
          </a:p>
        </p:txBody>
      </p:sp>
    </p:spTree>
  </p:cSld>
  <p:clrMapOvr>
    <a:masterClrMapping/>
  </p:clrMapOvr>
  <p:transition advClick="0">
    <p:sndAc>
      <p:stSnd>
        <p:snd r:embed="rId2" name="airplanecrash.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2" name="Picture 10" descr="j0422987"/>
          <p:cNvPicPr>
            <a:picLocks noChangeAspect="1" noChangeArrowheads="1"/>
          </p:cNvPicPr>
          <p:nvPr/>
        </p:nvPicPr>
        <p:blipFill>
          <a:blip r:embed="rId3" cstate="print"/>
          <a:srcRect/>
          <a:stretch>
            <a:fillRect/>
          </a:stretch>
        </p:blipFill>
        <p:spPr bwMode="auto">
          <a:xfrm>
            <a:off x="0" y="0"/>
            <a:ext cx="9144000" cy="6875463"/>
          </a:xfrm>
          <a:prstGeom prst="rect">
            <a:avLst/>
          </a:prstGeom>
          <a:noFill/>
        </p:spPr>
      </p:pic>
      <p:pic>
        <p:nvPicPr>
          <p:cNvPr id="3092" name="Picture 20" descr="j0318055"/>
          <p:cNvPicPr>
            <a:picLocks noChangeAspect="1" noChangeArrowheads="1" noCrop="1"/>
          </p:cNvPicPr>
          <p:nvPr/>
        </p:nvPicPr>
        <p:blipFill>
          <a:blip r:embed="rId4" cstate="print"/>
          <a:srcRect/>
          <a:stretch>
            <a:fillRect/>
          </a:stretch>
        </p:blipFill>
        <p:spPr bwMode="auto">
          <a:xfrm rot="2488463">
            <a:off x="1223963" y="6283325"/>
            <a:ext cx="450850" cy="254000"/>
          </a:xfrm>
          <a:prstGeom prst="rect">
            <a:avLst/>
          </a:prstGeom>
          <a:noFill/>
        </p:spPr>
      </p:pic>
      <p:pic>
        <p:nvPicPr>
          <p:cNvPr id="3094" name="Picture 22" descr="j0283572"/>
          <p:cNvPicPr>
            <a:picLocks noChangeAspect="1" noChangeArrowheads="1" noCrop="1"/>
          </p:cNvPicPr>
          <p:nvPr/>
        </p:nvPicPr>
        <p:blipFill>
          <a:blip r:embed="rId5" cstate="print"/>
          <a:srcRect/>
          <a:stretch>
            <a:fillRect/>
          </a:stretch>
        </p:blipFill>
        <p:spPr bwMode="auto">
          <a:xfrm>
            <a:off x="6705600" y="6122988"/>
            <a:ext cx="457200" cy="312737"/>
          </a:xfrm>
          <a:prstGeom prst="rect">
            <a:avLst/>
          </a:prstGeom>
          <a:noFill/>
        </p:spPr>
      </p:pic>
      <p:pic>
        <p:nvPicPr>
          <p:cNvPr id="3100" name="Picture 28" descr="j0336825"/>
          <p:cNvPicPr preferRelativeResize="0">
            <a:picLocks noChangeAspect="1" noChangeArrowheads="1" noCrop="1"/>
          </p:cNvPicPr>
          <p:nvPr/>
        </p:nvPicPr>
        <p:blipFill>
          <a:blip r:embed="rId6" cstate="print"/>
          <a:srcRect/>
          <a:stretch>
            <a:fillRect/>
          </a:stretch>
        </p:blipFill>
        <p:spPr bwMode="auto">
          <a:xfrm>
            <a:off x="-228600" y="606425"/>
            <a:ext cx="2038350" cy="1222375"/>
          </a:xfrm>
          <a:prstGeom prst="rect">
            <a:avLst/>
          </a:prstGeom>
          <a:noFill/>
        </p:spPr>
      </p:pic>
      <p:pic>
        <p:nvPicPr>
          <p:cNvPr id="3102" name="Picture 30" descr="j0336824"/>
          <p:cNvPicPr preferRelativeResize="0">
            <a:picLocks noChangeAspect="1" noChangeArrowheads="1" noCrop="1"/>
          </p:cNvPicPr>
          <p:nvPr/>
        </p:nvPicPr>
        <p:blipFill>
          <a:blip r:embed="rId7" cstate="print"/>
          <a:srcRect/>
          <a:stretch>
            <a:fillRect/>
          </a:stretch>
        </p:blipFill>
        <p:spPr bwMode="auto">
          <a:xfrm flipH="1">
            <a:off x="-457200" y="2379663"/>
            <a:ext cx="1905000" cy="1125537"/>
          </a:xfrm>
          <a:prstGeom prst="rect">
            <a:avLst/>
          </a:prstGeom>
          <a:noFill/>
        </p:spPr>
      </p:pic>
      <p:pic>
        <p:nvPicPr>
          <p:cNvPr id="3112" name="Picture 40" descr="MCj03605520000[1]"/>
          <p:cNvPicPr preferRelativeResize="0">
            <a:picLocks noChangeAspect="1" noChangeArrowheads="1"/>
          </p:cNvPicPr>
          <p:nvPr/>
        </p:nvPicPr>
        <p:blipFill>
          <a:blip r:embed="rId8" cstate="print"/>
          <a:srcRect/>
          <a:stretch>
            <a:fillRect/>
          </a:stretch>
        </p:blipFill>
        <p:spPr bwMode="auto">
          <a:xfrm>
            <a:off x="7086600" y="-457200"/>
            <a:ext cx="1255713" cy="1754188"/>
          </a:xfrm>
          <a:prstGeom prst="rect">
            <a:avLst/>
          </a:prstGeom>
          <a:noFill/>
        </p:spPr>
      </p:pic>
      <p:pic>
        <p:nvPicPr>
          <p:cNvPr id="3114" name="Picture 42" descr="MCEN00982_0000[1]"/>
          <p:cNvPicPr preferRelativeResize="0">
            <a:picLocks noChangeAspect="1" noChangeArrowheads="1"/>
          </p:cNvPicPr>
          <p:nvPr/>
        </p:nvPicPr>
        <p:blipFill>
          <a:blip r:embed="rId9" cstate="print"/>
          <a:srcRect/>
          <a:stretch>
            <a:fillRect/>
          </a:stretch>
        </p:blipFill>
        <p:spPr bwMode="auto">
          <a:xfrm>
            <a:off x="2667000" y="-304800"/>
            <a:ext cx="1271588" cy="1752600"/>
          </a:xfrm>
          <a:prstGeom prst="rect">
            <a:avLst/>
          </a:prstGeom>
          <a:noFill/>
        </p:spPr>
      </p:pic>
      <p:sp>
        <p:nvSpPr>
          <p:cNvPr id="3116" name="Oval 44"/>
          <p:cNvSpPr>
            <a:spLocks noChangeArrowheads="1"/>
          </p:cNvSpPr>
          <p:nvPr/>
        </p:nvSpPr>
        <p:spPr bwMode="auto">
          <a:xfrm>
            <a:off x="76200" y="685800"/>
            <a:ext cx="990600" cy="914400"/>
          </a:xfrm>
          <a:prstGeom prst="ellipse">
            <a:avLst/>
          </a:prstGeom>
          <a:solidFill>
            <a:schemeClr val="accent1">
              <a:alpha val="0"/>
            </a:schemeClr>
          </a:solidFill>
          <a:ln w="9525">
            <a:noFill/>
            <a:round/>
            <a:headEnd/>
            <a:tailEnd/>
          </a:ln>
          <a:effectLst/>
        </p:spPr>
        <p:txBody>
          <a:bodyPr wrap="none" anchor="ctr"/>
          <a:lstStyle/>
          <a:p>
            <a:endParaRPr lang="es-ES"/>
          </a:p>
        </p:txBody>
      </p:sp>
      <p:sp>
        <p:nvSpPr>
          <p:cNvPr id="3120" name="Oval 48"/>
          <p:cNvSpPr>
            <a:spLocks noChangeArrowheads="1"/>
          </p:cNvSpPr>
          <p:nvPr/>
        </p:nvSpPr>
        <p:spPr bwMode="auto">
          <a:xfrm>
            <a:off x="2133600" y="990600"/>
            <a:ext cx="990600" cy="914400"/>
          </a:xfrm>
          <a:prstGeom prst="ellipse">
            <a:avLst/>
          </a:prstGeom>
          <a:solidFill>
            <a:schemeClr val="accent1">
              <a:alpha val="0"/>
            </a:schemeClr>
          </a:solidFill>
          <a:ln w="9525">
            <a:noFill/>
            <a:round/>
            <a:headEnd/>
            <a:tailEnd/>
          </a:ln>
          <a:effectLst/>
        </p:spPr>
        <p:txBody>
          <a:bodyPr wrap="none" anchor="ctr"/>
          <a:lstStyle/>
          <a:p>
            <a:endParaRPr lang="es-ES"/>
          </a:p>
        </p:txBody>
      </p:sp>
      <p:sp>
        <p:nvSpPr>
          <p:cNvPr id="3121" name="Oval 49"/>
          <p:cNvSpPr>
            <a:spLocks noChangeArrowheads="1"/>
          </p:cNvSpPr>
          <p:nvPr/>
        </p:nvSpPr>
        <p:spPr bwMode="auto">
          <a:xfrm>
            <a:off x="4267200" y="1066800"/>
            <a:ext cx="990600" cy="914400"/>
          </a:xfrm>
          <a:prstGeom prst="ellipse">
            <a:avLst/>
          </a:prstGeom>
          <a:solidFill>
            <a:schemeClr val="accent1">
              <a:alpha val="0"/>
            </a:schemeClr>
          </a:solidFill>
          <a:ln w="9525">
            <a:noFill/>
            <a:round/>
            <a:headEnd/>
            <a:tailEnd/>
          </a:ln>
          <a:effectLst/>
        </p:spPr>
        <p:txBody>
          <a:bodyPr wrap="none" anchor="ctr"/>
          <a:lstStyle/>
          <a:p>
            <a:endParaRPr lang="es-ES"/>
          </a:p>
        </p:txBody>
      </p:sp>
      <p:sp>
        <p:nvSpPr>
          <p:cNvPr id="3122" name="Oval 50"/>
          <p:cNvSpPr>
            <a:spLocks noChangeArrowheads="1"/>
          </p:cNvSpPr>
          <p:nvPr/>
        </p:nvSpPr>
        <p:spPr bwMode="auto">
          <a:xfrm>
            <a:off x="5867400" y="1066800"/>
            <a:ext cx="990600" cy="914400"/>
          </a:xfrm>
          <a:prstGeom prst="ellipse">
            <a:avLst/>
          </a:prstGeom>
          <a:solidFill>
            <a:schemeClr val="accent1">
              <a:alpha val="0"/>
            </a:schemeClr>
          </a:solidFill>
          <a:ln w="9525">
            <a:noFill/>
            <a:round/>
            <a:headEnd/>
            <a:tailEnd/>
          </a:ln>
          <a:effectLst/>
        </p:spPr>
        <p:txBody>
          <a:bodyPr wrap="none" anchor="ctr"/>
          <a:lstStyle/>
          <a:p>
            <a:endParaRPr lang="es-ES"/>
          </a:p>
        </p:txBody>
      </p:sp>
      <p:sp>
        <p:nvSpPr>
          <p:cNvPr id="3123" name="Oval 51">
            <a:hlinkClick r:id="rId10" action="ppaction://hlinksldjump"/>
          </p:cNvPr>
          <p:cNvSpPr>
            <a:spLocks noChangeArrowheads="1"/>
          </p:cNvSpPr>
          <p:nvPr/>
        </p:nvSpPr>
        <p:spPr bwMode="auto">
          <a:xfrm>
            <a:off x="7162800" y="1066800"/>
            <a:ext cx="990600" cy="914400"/>
          </a:xfrm>
          <a:prstGeom prst="ellipse">
            <a:avLst/>
          </a:prstGeom>
          <a:solidFill>
            <a:schemeClr val="accent1">
              <a:alpha val="0"/>
            </a:schemeClr>
          </a:solidFill>
          <a:ln w="9525">
            <a:noFill/>
            <a:round/>
            <a:headEnd/>
            <a:tailEnd/>
          </a:ln>
          <a:effectLst/>
        </p:spPr>
        <p:txBody>
          <a:bodyPr wrap="none" anchor="ctr"/>
          <a:lstStyle/>
          <a:p>
            <a:endParaRPr lang="es-ES"/>
          </a:p>
        </p:txBody>
      </p:sp>
      <p:sp>
        <p:nvSpPr>
          <p:cNvPr id="3133" name="Oval 61"/>
          <p:cNvSpPr>
            <a:spLocks noChangeArrowheads="1"/>
          </p:cNvSpPr>
          <p:nvPr/>
        </p:nvSpPr>
        <p:spPr bwMode="auto">
          <a:xfrm>
            <a:off x="7162800" y="-304800"/>
            <a:ext cx="1143000" cy="1143000"/>
          </a:xfrm>
          <a:prstGeom prst="ellipse">
            <a:avLst/>
          </a:prstGeom>
          <a:solidFill>
            <a:schemeClr val="accent1">
              <a:alpha val="0"/>
            </a:schemeClr>
          </a:solidFill>
          <a:ln w="9525">
            <a:noFill/>
            <a:round/>
            <a:headEnd/>
            <a:tailEnd/>
          </a:ln>
          <a:effectLst/>
        </p:spPr>
        <p:txBody>
          <a:bodyPr wrap="none" anchor="ctr"/>
          <a:lstStyle/>
          <a:p>
            <a:endParaRPr lang="es-ES"/>
          </a:p>
        </p:txBody>
      </p:sp>
      <p:sp>
        <p:nvSpPr>
          <p:cNvPr id="3137" name="Oval 65"/>
          <p:cNvSpPr>
            <a:spLocks noChangeArrowheads="1"/>
          </p:cNvSpPr>
          <p:nvPr/>
        </p:nvSpPr>
        <p:spPr bwMode="auto">
          <a:xfrm>
            <a:off x="8305800" y="838200"/>
            <a:ext cx="1143000" cy="1143000"/>
          </a:xfrm>
          <a:prstGeom prst="ellipse">
            <a:avLst/>
          </a:prstGeom>
          <a:solidFill>
            <a:schemeClr val="accent1">
              <a:alpha val="0"/>
            </a:schemeClr>
          </a:solidFill>
          <a:ln w="9525">
            <a:noFill/>
            <a:round/>
            <a:headEnd/>
            <a:tailEnd/>
          </a:ln>
          <a:effectLst/>
        </p:spPr>
        <p:txBody>
          <a:bodyPr wrap="none" anchor="ctr"/>
          <a:lstStyle/>
          <a:p>
            <a:pPr algn="ctr"/>
            <a:endParaRPr lang="es-ES"/>
          </a:p>
        </p:txBody>
      </p:sp>
      <p:sp>
        <p:nvSpPr>
          <p:cNvPr id="3138" name="Oval 66"/>
          <p:cNvSpPr>
            <a:spLocks noChangeArrowheads="1"/>
          </p:cNvSpPr>
          <p:nvPr/>
        </p:nvSpPr>
        <p:spPr bwMode="auto">
          <a:xfrm>
            <a:off x="7543800" y="1828800"/>
            <a:ext cx="1143000" cy="1143000"/>
          </a:xfrm>
          <a:prstGeom prst="ellipse">
            <a:avLst/>
          </a:prstGeom>
          <a:solidFill>
            <a:schemeClr val="accent1">
              <a:alpha val="0"/>
            </a:schemeClr>
          </a:solidFill>
          <a:ln w="9525">
            <a:noFill/>
            <a:round/>
            <a:headEnd/>
            <a:tailEnd/>
          </a:ln>
          <a:effectLst/>
        </p:spPr>
        <p:txBody>
          <a:bodyPr wrap="none" anchor="ctr"/>
          <a:lstStyle/>
          <a:p>
            <a:pPr algn="ctr"/>
            <a:endParaRPr lang="es-ES"/>
          </a:p>
        </p:txBody>
      </p:sp>
      <p:sp>
        <p:nvSpPr>
          <p:cNvPr id="3139" name="Oval 67"/>
          <p:cNvSpPr>
            <a:spLocks noChangeArrowheads="1"/>
          </p:cNvSpPr>
          <p:nvPr/>
        </p:nvSpPr>
        <p:spPr bwMode="auto">
          <a:xfrm>
            <a:off x="5638800" y="3352800"/>
            <a:ext cx="1143000" cy="1143000"/>
          </a:xfrm>
          <a:prstGeom prst="ellipse">
            <a:avLst/>
          </a:prstGeom>
          <a:solidFill>
            <a:schemeClr val="accent1">
              <a:alpha val="0"/>
            </a:schemeClr>
          </a:solidFill>
          <a:ln w="9525">
            <a:noFill/>
            <a:round/>
            <a:headEnd/>
            <a:tailEnd/>
          </a:ln>
          <a:effectLst/>
        </p:spPr>
        <p:txBody>
          <a:bodyPr wrap="none" anchor="ctr"/>
          <a:lstStyle/>
          <a:p>
            <a:pPr algn="ctr"/>
            <a:endParaRPr lang="es-ES"/>
          </a:p>
        </p:txBody>
      </p:sp>
      <p:sp>
        <p:nvSpPr>
          <p:cNvPr id="3141" name="Oval 69"/>
          <p:cNvSpPr>
            <a:spLocks noChangeArrowheads="1"/>
          </p:cNvSpPr>
          <p:nvPr/>
        </p:nvSpPr>
        <p:spPr bwMode="auto">
          <a:xfrm>
            <a:off x="0" y="2362200"/>
            <a:ext cx="1219200" cy="1143000"/>
          </a:xfrm>
          <a:prstGeom prst="ellipse">
            <a:avLst/>
          </a:prstGeom>
          <a:solidFill>
            <a:schemeClr val="accent1">
              <a:alpha val="0"/>
            </a:schemeClr>
          </a:solidFill>
          <a:ln w="9525">
            <a:noFill/>
            <a:round/>
            <a:headEnd/>
            <a:tailEnd/>
          </a:ln>
          <a:effectLst/>
        </p:spPr>
        <p:txBody>
          <a:bodyPr wrap="none" anchor="ctr"/>
          <a:lstStyle/>
          <a:p>
            <a:pPr algn="ctr"/>
            <a:endParaRPr lang="es-ES"/>
          </a:p>
        </p:txBody>
      </p:sp>
      <p:sp>
        <p:nvSpPr>
          <p:cNvPr id="3142" name="Oval 70"/>
          <p:cNvSpPr>
            <a:spLocks noChangeArrowheads="1"/>
          </p:cNvSpPr>
          <p:nvPr/>
        </p:nvSpPr>
        <p:spPr bwMode="auto">
          <a:xfrm>
            <a:off x="2133600" y="2514600"/>
            <a:ext cx="1219200" cy="1143000"/>
          </a:xfrm>
          <a:prstGeom prst="ellipse">
            <a:avLst/>
          </a:prstGeom>
          <a:solidFill>
            <a:schemeClr val="accent1">
              <a:alpha val="0"/>
            </a:schemeClr>
          </a:solidFill>
          <a:ln w="9525">
            <a:noFill/>
            <a:round/>
            <a:headEnd/>
            <a:tailEnd/>
          </a:ln>
          <a:effectLst/>
        </p:spPr>
        <p:txBody>
          <a:bodyPr wrap="none" anchor="ctr"/>
          <a:lstStyle/>
          <a:p>
            <a:endParaRPr lang="es-ES"/>
          </a:p>
        </p:txBody>
      </p:sp>
      <p:sp>
        <p:nvSpPr>
          <p:cNvPr id="3143" name="Oval 71"/>
          <p:cNvSpPr>
            <a:spLocks noChangeArrowheads="1"/>
          </p:cNvSpPr>
          <p:nvPr/>
        </p:nvSpPr>
        <p:spPr bwMode="auto">
          <a:xfrm>
            <a:off x="3886200" y="2514600"/>
            <a:ext cx="1219200" cy="1143000"/>
          </a:xfrm>
          <a:prstGeom prst="ellipse">
            <a:avLst/>
          </a:prstGeom>
          <a:solidFill>
            <a:schemeClr val="accent1">
              <a:alpha val="0"/>
            </a:schemeClr>
          </a:solidFill>
          <a:ln w="9525">
            <a:noFill/>
            <a:round/>
            <a:headEnd/>
            <a:tailEnd/>
          </a:ln>
          <a:effectLst/>
        </p:spPr>
        <p:txBody>
          <a:bodyPr wrap="none" anchor="ctr"/>
          <a:lstStyle/>
          <a:p>
            <a:endParaRPr lang="es-ES"/>
          </a:p>
        </p:txBody>
      </p:sp>
      <p:sp>
        <p:nvSpPr>
          <p:cNvPr id="3144" name="Oval 72"/>
          <p:cNvSpPr>
            <a:spLocks noChangeArrowheads="1"/>
          </p:cNvSpPr>
          <p:nvPr/>
        </p:nvSpPr>
        <p:spPr bwMode="auto">
          <a:xfrm>
            <a:off x="5791200" y="1981200"/>
            <a:ext cx="1219200" cy="1143000"/>
          </a:xfrm>
          <a:prstGeom prst="ellipse">
            <a:avLst/>
          </a:prstGeom>
          <a:solidFill>
            <a:schemeClr val="accent1">
              <a:alpha val="0"/>
            </a:schemeClr>
          </a:solidFill>
          <a:ln w="9525">
            <a:noFill/>
            <a:round/>
            <a:headEnd/>
            <a:tailEnd/>
          </a:ln>
          <a:effectLst/>
        </p:spPr>
        <p:txBody>
          <a:bodyPr wrap="none" anchor="ctr"/>
          <a:lstStyle/>
          <a:p>
            <a:endParaRPr lang="es-ES"/>
          </a:p>
        </p:txBody>
      </p:sp>
      <p:sp>
        <p:nvSpPr>
          <p:cNvPr id="3145" name="Oval 73">
            <a:hlinkClick r:id="rId11" action="ppaction://hlinksldjump"/>
          </p:cNvPr>
          <p:cNvSpPr>
            <a:spLocks noChangeArrowheads="1"/>
          </p:cNvSpPr>
          <p:nvPr/>
        </p:nvSpPr>
        <p:spPr bwMode="auto">
          <a:xfrm>
            <a:off x="7315200" y="3581400"/>
            <a:ext cx="1219200" cy="1143000"/>
          </a:xfrm>
          <a:prstGeom prst="ellipse">
            <a:avLst/>
          </a:prstGeom>
          <a:solidFill>
            <a:schemeClr val="accent1">
              <a:alpha val="0"/>
            </a:schemeClr>
          </a:solidFill>
          <a:ln w="9525">
            <a:noFill/>
            <a:round/>
            <a:headEnd/>
            <a:tailEnd/>
          </a:ln>
          <a:effectLst/>
        </p:spPr>
        <p:txBody>
          <a:bodyPr wrap="none" anchor="ctr"/>
          <a:lstStyle/>
          <a:p>
            <a:endParaRPr lang="es-ES"/>
          </a:p>
        </p:txBody>
      </p:sp>
      <p:pic>
        <p:nvPicPr>
          <p:cNvPr id="3146" name="Picture 74">
            <a:hlinkClick r:id="" action="ppaction://media"/>
          </p:cNvPr>
          <p:cNvPicPr>
            <a:picLocks noRot="1" noChangeAspect="1" noChangeArrowheads="1"/>
          </p:cNvPicPr>
          <p:nvPr>
            <a:wavAudioFile r:embed="rId1" name="j0074880[1].wav"/>
          </p:nvPr>
        </p:nvPicPr>
        <p:blipFill>
          <a:blip r:embed="rId12" cstate="print"/>
          <a:srcRect/>
          <a:stretch>
            <a:fillRect/>
          </a:stretch>
        </p:blipFill>
        <p:spPr bwMode="auto">
          <a:xfrm>
            <a:off x="-1676400" y="4572000"/>
            <a:ext cx="685800" cy="685800"/>
          </a:xfrm>
          <a:prstGeom prst="rect">
            <a:avLst/>
          </a:prstGeom>
          <a:noFill/>
        </p:spPr>
      </p:pic>
      <p:sp>
        <p:nvSpPr>
          <p:cNvPr id="3148" name="Oval 76">
            <a:hlinkClick r:id="rId13" action="ppaction://hlinksldjump"/>
          </p:cNvPr>
          <p:cNvSpPr>
            <a:spLocks noChangeArrowheads="1"/>
          </p:cNvSpPr>
          <p:nvPr/>
        </p:nvSpPr>
        <p:spPr bwMode="auto">
          <a:xfrm>
            <a:off x="3810000" y="3733800"/>
            <a:ext cx="1143000" cy="1143000"/>
          </a:xfrm>
          <a:prstGeom prst="ellipse">
            <a:avLst/>
          </a:prstGeom>
          <a:solidFill>
            <a:schemeClr val="accent1">
              <a:alpha val="0"/>
            </a:schemeClr>
          </a:solidFill>
          <a:ln w="9525">
            <a:noFill/>
            <a:round/>
            <a:headEnd/>
            <a:tailEnd/>
          </a:ln>
          <a:effectLst/>
        </p:spPr>
        <p:txBody>
          <a:bodyPr wrap="none" anchor="ctr"/>
          <a:lstStyle/>
          <a:p>
            <a:pPr algn="ctr"/>
            <a:endParaRPr lang="es-ES"/>
          </a:p>
        </p:txBody>
      </p:sp>
      <p:sp>
        <p:nvSpPr>
          <p:cNvPr id="3149" name="Oval 77"/>
          <p:cNvSpPr>
            <a:spLocks noChangeArrowheads="1"/>
          </p:cNvSpPr>
          <p:nvPr/>
        </p:nvSpPr>
        <p:spPr bwMode="auto">
          <a:xfrm>
            <a:off x="3124200" y="1524000"/>
            <a:ext cx="1219200" cy="1219200"/>
          </a:xfrm>
          <a:prstGeom prst="ellipse">
            <a:avLst/>
          </a:prstGeom>
          <a:solidFill>
            <a:srgbClr val="FF00FF">
              <a:alpha val="0"/>
            </a:srgbClr>
          </a:solidFill>
          <a:ln w="9525">
            <a:noFill/>
            <a:round/>
            <a:headEnd/>
            <a:tailEnd/>
          </a:ln>
          <a:effectLst/>
        </p:spPr>
        <p:txBody>
          <a:bodyPr wrap="none" anchor="ctr"/>
          <a:lstStyle/>
          <a:p>
            <a:endParaRPr lang="es-ES"/>
          </a:p>
        </p:txBody>
      </p:sp>
      <p:sp>
        <p:nvSpPr>
          <p:cNvPr id="3150" name="Oval 78"/>
          <p:cNvSpPr>
            <a:spLocks noChangeArrowheads="1"/>
          </p:cNvSpPr>
          <p:nvPr/>
        </p:nvSpPr>
        <p:spPr bwMode="auto">
          <a:xfrm>
            <a:off x="1143000" y="1676400"/>
            <a:ext cx="1219200" cy="1371600"/>
          </a:xfrm>
          <a:prstGeom prst="ellipse">
            <a:avLst/>
          </a:prstGeom>
          <a:solidFill>
            <a:srgbClr val="FF00FF">
              <a:alpha val="0"/>
            </a:srgbClr>
          </a:solidFill>
          <a:ln w="9525">
            <a:noFill/>
            <a:round/>
            <a:headEnd/>
            <a:tailEnd/>
          </a:ln>
          <a:effectLst/>
        </p:spPr>
        <p:txBody>
          <a:bodyPr wrap="none" anchor="ctr"/>
          <a:lstStyle/>
          <a:p>
            <a:endParaRPr lang="es-ES"/>
          </a:p>
        </p:txBody>
      </p:sp>
      <p:sp>
        <p:nvSpPr>
          <p:cNvPr id="3153" name="Oval 81"/>
          <p:cNvSpPr>
            <a:spLocks noChangeArrowheads="1"/>
          </p:cNvSpPr>
          <p:nvPr/>
        </p:nvSpPr>
        <p:spPr bwMode="auto">
          <a:xfrm>
            <a:off x="2667000" y="-381000"/>
            <a:ext cx="1219200" cy="1371600"/>
          </a:xfrm>
          <a:prstGeom prst="ellipse">
            <a:avLst/>
          </a:prstGeom>
          <a:solidFill>
            <a:srgbClr val="FF00FF">
              <a:alpha val="0"/>
            </a:srgbClr>
          </a:solidFill>
          <a:ln w="9525">
            <a:noFill/>
            <a:round/>
            <a:headEnd/>
            <a:tailEnd/>
          </a:ln>
          <a:effectLst/>
        </p:spPr>
        <p:txBody>
          <a:bodyPr wrap="none" anchor="ctr"/>
          <a:lstStyle/>
          <a:p>
            <a:endParaRPr lang="es-ES"/>
          </a:p>
        </p:txBody>
      </p:sp>
      <p:sp>
        <p:nvSpPr>
          <p:cNvPr id="3156" name="Oval 84"/>
          <p:cNvSpPr>
            <a:spLocks noChangeArrowheads="1"/>
          </p:cNvSpPr>
          <p:nvPr/>
        </p:nvSpPr>
        <p:spPr bwMode="auto">
          <a:xfrm>
            <a:off x="685800" y="3352800"/>
            <a:ext cx="1371600" cy="1219200"/>
          </a:xfrm>
          <a:prstGeom prst="ellipse">
            <a:avLst/>
          </a:prstGeom>
          <a:solidFill>
            <a:srgbClr val="FF00FF">
              <a:alpha val="0"/>
            </a:srgbClr>
          </a:solidFill>
          <a:ln w="9525">
            <a:noFill/>
            <a:round/>
            <a:headEnd/>
            <a:tailEnd/>
          </a:ln>
          <a:effectLst/>
        </p:spPr>
        <p:txBody>
          <a:bodyPr wrap="none" anchor="ctr"/>
          <a:lstStyle/>
          <a:p>
            <a:endParaRPr lang="es-ES"/>
          </a:p>
        </p:txBody>
      </p:sp>
      <p:sp>
        <p:nvSpPr>
          <p:cNvPr id="3157" name="Oval 85">
            <a:hlinkClick r:id="rId14" action="ppaction://hlinksldjump"/>
          </p:cNvPr>
          <p:cNvSpPr>
            <a:spLocks noChangeArrowheads="1"/>
          </p:cNvSpPr>
          <p:nvPr/>
        </p:nvSpPr>
        <p:spPr bwMode="auto">
          <a:xfrm>
            <a:off x="2057400" y="3733800"/>
            <a:ext cx="1219200" cy="1219200"/>
          </a:xfrm>
          <a:prstGeom prst="ellipse">
            <a:avLst/>
          </a:prstGeom>
          <a:solidFill>
            <a:srgbClr val="FF00FF">
              <a:alpha val="0"/>
            </a:srgbClr>
          </a:solidFill>
          <a:ln w="9525">
            <a:noFill/>
            <a:round/>
            <a:headEnd/>
            <a:tailEnd/>
          </a:ln>
          <a:effectLst/>
        </p:spPr>
        <p:txBody>
          <a:bodyPr wrap="none" anchor="ctr"/>
          <a:lstStyle/>
          <a:p>
            <a:endParaRPr lang="es-ES"/>
          </a:p>
        </p:txBody>
      </p:sp>
      <p:grpSp>
        <p:nvGrpSpPr>
          <p:cNvPr id="3170" name="Group 98"/>
          <p:cNvGrpSpPr>
            <a:grpSpLocks/>
          </p:cNvGrpSpPr>
          <p:nvPr/>
        </p:nvGrpSpPr>
        <p:grpSpPr bwMode="auto">
          <a:xfrm>
            <a:off x="4267200" y="0"/>
            <a:ext cx="2438400" cy="1066800"/>
            <a:chOff x="2736" y="432"/>
            <a:chExt cx="1536" cy="672"/>
          </a:xfrm>
        </p:grpSpPr>
        <p:grpSp>
          <p:nvGrpSpPr>
            <p:cNvPr id="3166" name="Group 94"/>
            <p:cNvGrpSpPr>
              <a:grpSpLocks/>
            </p:cNvGrpSpPr>
            <p:nvPr/>
          </p:nvGrpSpPr>
          <p:grpSpPr bwMode="auto">
            <a:xfrm>
              <a:off x="2736" y="432"/>
              <a:ext cx="1536" cy="672"/>
              <a:chOff x="192" y="192"/>
              <a:chExt cx="1536" cy="672"/>
            </a:xfrm>
          </p:grpSpPr>
          <p:sp>
            <p:nvSpPr>
              <p:cNvPr id="3167" name="Oval 95">
                <a:hlinkClick r:id="rId15" action="ppaction://hlinksldjump"/>
              </p:cNvPr>
              <p:cNvSpPr>
                <a:spLocks noChangeArrowheads="1"/>
              </p:cNvSpPr>
              <p:nvPr/>
            </p:nvSpPr>
            <p:spPr bwMode="auto">
              <a:xfrm>
                <a:off x="192" y="192"/>
                <a:ext cx="1536" cy="624"/>
              </a:xfrm>
              <a:prstGeom prst="ellipse">
                <a:avLst/>
              </a:prstGeom>
              <a:solidFill>
                <a:schemeClr val="bg2"/>
              </a:solidFill>
              <a:ln w="9525">
                <a:solidFill>
                  <a:schemeClr val="bg2"/>
                </a:solidFill>
                <a:round/>
                <a:headEnd/>
                <a:tailEnd/>
              </a:ln>
              <a:effectLst/>
            </p:spPr>
            <p:txBody>
              <a:bodyPr wrap="none" anchor="ctr"/>
              <a:lstStyle/>
              <a:p>
                <a:endParaRPr lang="es-ES"/>
              </a:p>
            </p:txBody>
          </p:sp>
          <p:sp>
            <p:nvSpPr>
              <p:cNvPr id="3168" name="Rectangle 96">
                <a:hlinkClick r:id="rId15" action="ppaction://hlinksldjump"/>
              </p:cNvPr>
              <p:cNvSpPr>
                <a:spLocks noChangeArrowheads="1"/>
              </p:cNvSpPr>
              <p:nvPr/>
            </p:nvSpPr>
            <p:spPr bwMode="auto">
              <a:xfrm>
                <a:off x="672" y="768"/>
                <a:ext cx="528" cy="96"/>
              </a:xfrm>
              <a:prstGeom prst="rect">
                <a:avLst/>
              </a:prstGeom>
              <a:solidFill>
                <a:schemeClr val="bg2"/>
              </a:solidFill>
              <a:ln w="9525">
                <a:solidFill>
                  <a:schemeClr val="bg2"/>
                </a:solidFill>
                <a:miter lim="800000"/>
                <a:headEnd/>
                <a:tailEnd/>
              </a:ln>
              <a:effectLst/>
            </p:spPr>
            <p:txBody>
              <a:bodyPr wrap="none" anchor="ctr"/>
              <a:lstStyle/>
              <a:p>
                <a:endParaRPr lang="es-ES"/>
              </a:p>
            </p:txBody>
          </p:sp>
        </p:grpSp>
        <p:sp>
          <p:nvSpPr>
            <p:cNvPr id="3169" name="WordArt 97">
              <a:hlinkClick r:id="rId15" action="ppaction://hlinksldjump"/>
            </p:cNvPr>
            <p:cNvSpPr>
              <a:spLocks noChangeArrowheads="1" noChangeShapeType="1" noTextEdit="1"/>
            </p:cNvSpPr>
            <p:nvPr/>
          </p:nvSpPr>
          <p:spPr bwMode="auto">
            <a:xfrm>
              <a:off x="2880" y="600"/>
              <a:ext cx="1248" cy="288"/>
            </a:xfrm>
            <a:prstGeom prst="rect">
              <a:avLst/>
            </a:prstGeom>
          </p:spPr>
          <p:txBody>
            <a:bodyPr wrap="none" fromWordArt="1">
              <a:prstTxWarp prst="textPlain">
                <a:avLst>
                  <a:gd name="adj" fmla="val 50000"/>
                </a:avLst>
              </a:prstTxWarp>
            </a:bodyPr>
            <a:lstStyle/>
            <a:p>
              <a:pPr algn="ctr"/>
              <a:r>
                <a:rPr lang="es-ES" sz="3600" kern="10">
                  <a:ln w="9525">
                    <a:solidFill>
                      <a:srgbClr val="000000"/>
                    </a:solidFill>
                    <a:round/>
                    <a:headEnd/>
                    <a:tailEnd/>
                  </a:ln>
                  <a:solidFill>
                    <a:schemeClr val="tx2"/>
                  </a:solidFill>
                  <a:latin typeface="Arial"/>
                  <a:cs typeface="Arial"/>
                </a:rPr>
                <a:t>Select Question</a:t>
              </a:r>
            </a:p>
          </p:txBody>
        </p:sp>
      </p:grpSp>
      <p:sp>
        <p:nvSpPr>
          <p:cNvPr id="3171" name="Rectangle 99"/>
          <p:cNvSpPr>
            <a:spLocks noGrp="1" noChangeArrowheads="1"/>
          </p:cNvSpPr>
          <p:nvPr>
            <p:ph type="title" idx="4294967295"/>
          </p:nvPr>
        </p:nvSpPr>
        <p:spPr>
          <a:xfrm>
            <a:off x="457200" y="-1981200"/>
            <a:ext cx="8229600" cy="1143000"/>
          </a:xfrm>
        </p:spPr>
        <p:txBody>
          <a:bodyPr/>
          <a:lstStyle/>
          <a:p>
            <a:r>
              <a:rPr lang="en-US"/>
              <a:t>Scoring</a:t>
            </a: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3116"/>
                    </p:tgtEl>
                  </p:cond>
                </p:stCondLst>
                <p:endSync evt="end" delay="0">
                  <p:rtn val="all"/>
                </p:endSync>
                <p:childTnLst>
                  <p:par>
                    <p:cTn id="3" fill="hold">
                      <p:stCondLst>
                        <p:cond delay="0"/>
                      </p:stCondLst>
                      <p:childTnLst>
                        <p:par>
                          <p:cTn id="4" fill="hold">
                            <p:stCondLst>
                              <p:cond delay="0"/>
                            </p:stCondLst>
                            <p:childTnLst>
                              <p:par>
                                <p:cTn id="5" presetID="0" presetClass="path" presetSubtype="0" accel="50000" decel="50000" fill="hold" nodeType="clickEffect">
                                  <p:stCondLst>
                                    <p:cond delay="0"/>
                                  </p:stCondLst>
                                  <p:childTnLst>
                                    <p:animMotion origin="layout" path="M 1.66667E-6 0.05486 C 0.00226 0.05278 0.00521 0.05186 0.00677 0.04885 C 0.01232 0.03681 0.00989 0.02361 0.02031 0.01551 C 0.02257 0.01389 0.02482 0.01343 0.02726 0.0125 C 0.03021 0.0007 0.03177 -0.00185 0.04062 -0.00578 C 0.04167 -0.00879 0.04132 -0.01296 0.04323 -0.01481 C 0.04705 -0.01851 0.05677 -0.02083 0.05677 -0.0206 C 0.08889 -0.01875 0.10798 -0.02615 0.12951 0.00348 C 0.1309 0.00949 0.13246 0.01551 0.13385 0.02153 C 0.13559 0.02755 0.14305 0.02547 0.14774 0.02755 C 0.16597 0.03565 0.15121 0.03033 0.1908 0.0338 C 0.20191 0.03866 0.19531 0.03681 0.21128 0.03681 " pathEditMode="relative" rAng="0" ptsTypes="fffffffffffA">
                                      <p:cBhvr>
                                        <p:cTn id="6" dur="2000" fill="hold"/>
                                        <p:tgtEl>
                                          <p:spTgt spid="3100"/>
                                        </p:tgtEl>
                                        <p:attrNameLst>
                                          <p:attrName>ppt_x</p:attrName>
                                          <p:attrName>ppt_y</p:attrName>
                                        </p:attrNameLst>
                                      </p:cBhvr>
                                      <p:rCtr x="106" y="-41"/>
                                    </p:animMotion>
                                  </p:childTnLst>
                                </p:cTn>
                              </p:par>
                            </p:childTnLst>
                          </p:cTn>
                        </p:par>
                      </p:childTnLst>
                    </p:cTn>
                  </p:par>
                </p:childTnLst>
              </p:cTn>
              <p:nextCondLst>
                <p:cond evt="onClick" delay="0">
                  <p:tgtEl>
                    <p:spTgt spid="3116"/>
                  </p:tgtEl>
                </p:cond>
              </p:nextCondLst>
            </p:seq>
            <p:seq concurrent="1" nextAc="seek">
              <p:cTn id="7" restart="whenNotActive" fill="hold" evtFilter="cancelBubble" nodeType="interactiveSeq">
                <p:stCondLst>
                  <p:cond evt="onClick" delay="0">
                    <p:tgtEl>
                      <p:spTgt spid="3120"/>
                    </p:tgtEl>
                  </p:cond>
                </p:stCondLst>
                <p:endSync evt="end" delay="0">
                  <p:rtn val="all"/>
                </p:endSync>
                <p:childTnLst>
                  <p:par>
                    <p:cTn id="8" fill="hold">
                      <p:stCondLst>
                        <p:cond delay="0"/>
                      </p:stCondLst>
                      <p:childTnLst>
                        <p:par>
                          <p:cTn id="9" fill="hold">
                            <p:stCondLst>
                              <p:cond delay="0"/>
                            </p:stCondLst>
                            <p:childTnLst>
                              <p:par>
                                <p:cTn id="10" presetID="0" presetClass="path" presetSubtype="0" accel="50000" decel="50000" fill="hold" nodeType="clickEffect">
                                  <p:stCondLst>
                                    <p:cond delay="0"/>
                                  </p:stCondLst>
                                  <p:childTnLst>
                                    <p:animMotion origin="layout" path="M 0.21128 0.03681 C 0.22101 0.03241 0.22899 0.03565 0.23854 0.03982 C 0.25052 0.05625 0.24375 0.06598 0.25 0.08241 C 0.25121 0.08565 0.25451 0.08635 0.25677 0.08843 C 0.27847 0.07871 0.25399 0.08866 0.30677 0.08241 C 0.31232 0.08172 0.31719 0.07709 0.32257 0.07616 C 0.33246 0.07454 0.34236 0.07408 0.35226 0.07315 C 0.36875 0.06574 0.36111 0.06875 0.375 0.06412 C 0.39271 0.04051 0.37153 0.0676 0.38854 0.04908 C 0.39479 0.04236 0.40226 0.02778 0.40677 0.01875 C 0.42118 0.02269 0.42778 0.01945 0.43854 0.0338 C 0.4408 0.0426 0.44271 0.04561 0.44757 0.05209 " pathEditMode="relative" rAng="0" ptsTypes="fffffffffffA">
                                      <p:cBhvr>
                                        <p:cTn id="11" dur="2000" fill="hold"/>
                                        <p:tgtEl>
                                          <p:spTgt spid="3100"/>
                                        </p:tgtEl>
                                        <p:attrNameLst>
                                          <p:attrName>ppt_x</p:attrName>
                                          <p:attrName>ppt_y</p:attrName>
                                        </p:attrNameLst>
                                      </p:cBhvr>
                                      <p:rCtr x="118" y="17"/>
                                    </p:animMotion>
                                  </p:childTnLst>
                                </p:cTn>
                              </p:par>
                            </p:childTnLst>
                          </p:cTn>
                        </p:par>
                      </p:childTnLst>
                    </p:cTn>
                  </p:par>
                </p:childTnLst>
              </p:cTn>
              <p:nextCondLst>
                <p:cond evt="onClick" delay="0">
                  <p:tgtEl>
                    <p:spTgt spid="3120"/>
                  </p:tgtEl>
                </p:cond>
              </p:nextCondLst>
            </p:seq>
            <p:seq concurrent="1" nextAc="seek">
              <p:cTn id="12" restart="whenNotActive" fill="hold" evtFilter="cancelBubble" nodeType="interactiveSeq">
                <p:stCondLst>
                  <p:cond evt="onClick" delay="0">
                    <p:tgtEl>
                      <p:spTgt spid="3121"/>
                    </p:tgtEl>
                  </p:cond>
                </p:stCondLst>
                <p:endSync evt="end" delay="0">
                  <p:rtn val="all"/>
                </p:endSync>
                <p:childTnLst>
                  <p:par>
                    <p:cTn id="13" fill="hold">
                      <p:stCondLst>
                        <p:cond delay="0"/>
                      </p:stCondLst>
                      <p:childTnLst>
                        <p:par>
                          <p:cTn id="14" fill="hold">
                            <p:stCondLst>
                              <p:cond delay="0"/>
                            </p:stCondLst>
                            <p:childTnLst>
                              <p:par>
                                <p:cTn id="15" presetID="0" presetClass="path" presetSubtype="0" accel="50000" decel="50000" fill="hold" nodeType="clickEffect">
                                  <p:stCondLst>
                                    <p:cond delay="0"/>
                                  </p:stCondLst>
                                  <p:childTnLst>
                                    <p:animMotion origin="layout" path="M 0.44757 0.05208 C 0.44827 0.04907 0.44757 0.04398 0.44983 0.04305 C 0.46268 0.03819 0.46632 0.05324 0.47709 0.0581 C 0.48386 0.05717 0.49115 0.05856 0.49757 0.05509 C 0.49983 0.05393 0.49757 0.04676 0.49983 0.04606 C 0.50573 0.04421 0.51198 0.04815 0.51806 0.04907 C 0.52605 0.05625 0.52865 0.06134 0.5316 0.07338 C 0.54271 0.06967 0.54341 0.06481 0.55434 0.06111 C 0.56997 0.04722 0.56285 0.04676 0.57483 0.05208 C 0.58334 0.06921 0.57865 0.06528 0.60434 0.0581 C 0.60712 0.05741 0.60886 0.0537 0.61129 0.05208 C 0.61337 0.05069 0.61806 0.04907 0.61806 0.0493 " pathEditMode="relative" rAng="0" ptsTypes="fffffffffffA">
                                      <p:cBhvr>
                                        <p:cTn id="16" dur="2000" fill="hold"/>
                                        <p:tgtEl>
                                          <p:spTgt spid="3100"/>
                                        </p:tgtEl>
                                        <p:attrNameLst>
                                          <p:attrName>ppt_x</p:attrName>
                                          <p:attrName>ppt_y</p:attrName>
                                        </p:attrNameLst>
                                      </p:cBhvr>
                                      <p:rCtr x="85" y="4"/>
                                    </p:animMotion>
                                  </p:childTnLst>
                                </p:cTn>
                              </p:par>
                            </p:childTnLst>
                          </p:cTn>
                        </p:par>
                      </p:childTnLst>
                    </p:cTn>
                  </p:par>
                </p:childTnLst>
              </p:cTn>
              <p:nextCondLst>
                <p:cond evt="onClick" delay="0">
                  <p:tgtEl>
                    <p:spTgt spid="3121"/>
                  </p:tgtEl>
                </p:cond>
              </p:nextCondLst>
            </p:seq>
            <p:seq concurrent="1" nextAc="seek">
              <p:cTn id="17" restart="whenNotActive" fill="hold" evtFilter="cancelBubble" nodeType="interactiveSeq">
                <p:stCondLst>
                  <p:cond evt="onClick" delay="0">
                    <p:tgtEl>
                      <p:spTgt spid="3122"/>
                    </p:tgtEl>
                  </p:cond>
                </p:stCondLst>
                <p:endSync evt="end" delay="0">
                  <p:rtn val="all"/>
                </p:endSync>
                <p:childTnLst>
                  <p:par>
                    <p:cTn id="18" fill="hold">
                      <p:stCondLst>
                        <p:cond delay="0"/>
                      </p:stCondLst>
                      <p:childTnLst>
                        <p:par>
                          <p:cTn id="19" fill="hold">
                            <p:stCondLst>
                              <p:cond delay="0"/>
                            </p:stCondLst>
                            <p:childTnLst>
                              <p:par>
                                <p:cTn id="20" presetID="0" presetClass="path" presetSubtype="0" accel="50000" decel="50000" fill="hold" nodeType="clickEffect">
                                  <p:stCondLst>
                                    <p:cond delay="0"/>
                                  </p:stCondLst>
                                  <p:childTnLst>
                                    <p:animMotion origin="layout" path="M 0.61805 0.0493 C 0.62326 0.04814 0.62864 0.04953 0.63385 0.04583 C 0.64496 0.03796 0.65382 0.00694 0.66423 -0.00047 C 0.67135 0.00162 0.6776 0.0037 0.68437 0.00856 C 0.68663 0.01342 0.68958 0.01643 0.69184 0.02129 C 0.69288 0.02384 0.6934 0.02801 0.69462 0.03055 C 0.69913 0.04004 0.7 0.03726 0.7033 0.04583 C 0.70434 0.04884 0.70486 0.05301 0.70625 0.05555 C 0.70868 0.05972 0.71337 0.0625 0.71632 0.06481 C 0.72205 0.05972 0.72812 0.05601 0.73368 0.0493 C 0.74149 0.03958 0.73472 0.04467 0.74531 0.03356 C 0.74844 0.03009 0.76059 0.02245 0.76267 0.01504 C 0.76354 0.0125 0.76267 0.00856 0.76267 0.00555 " pathEditMode="relative" rAng="0" ptsTypes="ffffffffffffA">
                                      <p:cBhvr>
                                        <p:cTn id="21" dur="2000" fill="hold"/>
                                        <p:tgtEl>
                                          <p:spTgt spid="3100"/>
                                        </p:tgtEl>
                                        <p:attrNameLst>
                                          <p:attrName>ppt_x</p:attrName>
                                          <p:attrName>ppt_y</p:attrName>
                                        </p:attrNameLst>
                                      </p:cBhvr>
                                      <p:rCtr x="73" y="-17"/>
                                    </p:animMotion>
                                  </p:childTnLst>
                                </p:cTn>
                              </p:par>
                            </p:childTnLst>
                          </p:cTn>
                        </p:par>
                      </p:childTnLst>
                    </p:cTn>
                  </p:par>
                </p:childTnLst>
              </p:cTn>
              <p:nextCondLst>
                <p:cond evt="onClick" delay="0">
                  <p:tgtEl>
                    <p:spTgt spid="3122"/>
                  </p:tgtEl>
                </p:cond>
              </p:nextCondLst>
            </p:seq>
            <p:seq concurrent="1" nextAc="seek">
              <p:cTn id="22" restart="whenNotActive" fill="hold" evtFilter="cancelBubble" nodeType="interactiveSeq">
                <p:stCondLst>
                  <p:cond evt="onClick" delay="0">
                    <p:tgtEl>
                      <p:spTgt spid="3133"/>
                    </p:tgtEl>
                  </p:cond>
                </p:stCondLst>
                <p:endSync evt="end" delay="0">
                  <p:rtn val="all"/>
                </p:endSync>
                <p:childTnLst>
                  <p:par>
                    <p:cTn id="23" fill="hold">
                      <p:stCondLst>
                        <p:cond delay="0"/>
                      </p:stCondLst>
                      <p:childTnLst>
                        <p:par>
                          <p:cTn id="24" fill="hold">
                            <p:stCondLst>
                              <p:cond delay="0"/>
                            </p:stCondLst>
                            <p:childTnLst>
                              <p:par>
                                <p:cTn id="25" presetID="0" presetClass="path" presetSubtype="0" accel="50000" decel="50000" fill="hold" nodeType="clickEffect">
                                  <p:stCondLst>
                                    <p:cond delay="0"/>
                                  </p:stCondLst>
                                  <p:childTnLst>
                                    <p:animMotion origin="layout" path="M 0.0033 -0.06111 C 0.02014 -0.05717 0.03472 -0.05255 0.05104 -0.04305 C 0.06788 -0.01481 0.06007 -0.02315 0.07326 -0.01227 C 0.08698 0.02083 0.0684 -0.0206 0.08576 0.00579 C 0.1026 0.03195 0.07743 0.00741 0.09791 0.02408 C 0.10937 0.0662 0.09948 0.02361 0.10573 0.10972 C 0.10677 0.12222 0.10625 0.14074 0.11093 0.14745 C 0.11996 0.16273 0.11614 0.1544 0.12309 0.17222 " pathEditMode="relative" rAng="0" ptsTypes="fffffffA">
                                      <p:cBhvr>
                                        <p:cTn id="26" dur="2000" fill="hold"/>
                                        <p:tgtEl>
                                          <p:spTgt spid="3112"/>
                                        </p:tgtEl>
                                        <p:attrNameLst>
                                          <p:attrName>ppt_x</p:attrName>
                                          <p:attrName>ppt_y</p:attrName>
                                        </p:attrNameLst>
                                      </p:cBhvr>
                                      <p:rCtr x="60" y="117"/>
                                    </p:animMotion>
                                  </p:childTnLst>
                                </p:cTn>
                              </p:par>
                            </p:childTnLst>
                          </p:cTn>
                        </p:par>
                      </p:childTnLst>
                    </p:cTn>
                  </p:par>
                </p:childTnLst>
              </p:cTn>
              <p:nextCondLst>
                <p:cond evt="onClick" delay="0">
                  <p:tgtEl>
                    <p:spTgt spid="3133"/>
                  </p:tgtEl>
                </p:cond>
              </p:nextCondLst>
            </p:seq>
            <p:seq concurrent="1" nextAc="seek">
              <p:cTn id="27" restart="whenNotActive" fill="hold" evtFilter="cancelBubble" nodeType="interactiveSeq">
                <p:stCondLst>
                  <p:cond evt="onClick" delay="0">
                    <p:tgtEl>
                      <p:spTgt spid="3137"/>
                    </p:tgtEl>
                  </p:cond>
                </p:stCondLst>
                <p:endSync evt="end" delay="0">
                  <p:rtn val="all"/>
                </p:endSync>
                <p:childTnLst>
                  <p:par>
                    <p:cTn id="28" fill="hold">
                      <p:stCondLst>
                        <p:cond delay="0"/>
                      </p:stCondLst>
                      <p:childTnLst>
                        <p:par>
                          <p:cTn id="29" fill="hold">
                            <p:stCondLst>
                              <p:cond delay="0"/>
                            </p:stCondLst>
                            <p:childTnLst>
                              <p:par>
                                <p:cTn id="30" presetID="0" presetClass="path" presetSubtype="0" accel="50000" decel="50000" fill="hold" nodeType="clickEffect">
                                  <p:stCondLst>
                                    <p:cond delay="0"/>
                                  </p:stCondLst>
                                  <p:childTnLst>
                                    <p:animMotion origin="layout" path="M 0.08264 0.17222 C 0.08194 0.17431 0.08107 0.17616 0.08038 0.1787 C 0.07621 0.19792 0.08333 0.17408 0.0783 0.19005 C 0.07708 0.20139 0.0743 0.19954 0.07048 0.20093 C 0.06701 0.20208 0.06041 0.20394 0.05677 0.20533 C 0.05555 0.20602 0.05451 0.20648 0.0533 0.20764 C 0.05173 0.2088 0.04895 0.21204 0.04895 0.21227 C 0.04757 0.21505 0.04618 0.21806 0.04461 0.22107 C 0.04392 0.22245 0.04253 0.22546 0.04253 0.2257 C 0.04236 0.22755 0.04218 0.23009 0.04184 0.23218 C 0.04149 0.23403 0.04062 0.23472 0.04045 0.23658 C 0.03993 0.24005 0.03993 0.24398 0.03975 0.24769 C 0.04184 0.25232 0.04288 0.25741 0.04461 0.26343 C 0.04496 0.26551 0.04514 0.26783 0.04548 0.26991 C 0.04583 0.27222 0.04652 0.27408 0.04687 0.27662 C 0.04739 0.28079 0.04826 0.29005 0.04826 0.29028 C 0.04774 0.29213 0.04722 0.29421 0.04687 0.29653 C 0.04583 0.30324 0.046 0.30556 0.04323 0.30556 " pathEditMode="relative" rAng="0" ptsTypes="fffffffffffffffffA">
                                      <p:cBhvr>
                                        <p:cTn id="31" dur="2000" fill="hold"/>
                                        <p:tgtEl>
                                          <p:spTgt spid="3112"/>
                                        </p:tgtEl>
                                        <p:attrNameLst>
                                          <p:attrName>ppt_x</p:attrName>
                                          <p:attrName>ppt_y</p:attrName>
                                        </p:attrNameLst>
                                      </p:cBhvr>
                                      <p:rCtr x="-21" y="67"/>
                                    </p:animMotion>
                                  </p:childTnLst>
                                </p:cTn>
                              </p:par>
                            </p:childTnLst>
                          </p:cTn>
                        </p:par>
                      </p:childTnLst>
                    </p:cTn>
                  </p:par>
                </p:childTnLst>
              </p:cTn>
              <p:nextCondLst>
                <p:cond evt="onClick" delay="0">
                  <p:tgtEl>
                    <p:spTgt spid="3137"/>
                  </p:tgtEl>
                </p:cond>
              </p:nextCondLst>
            </p:seq>
            <p:seq concurrent="1" nextAc="seek">
              <p:cTn id="32" restart="whenNotActive" fill="hold" evtFilter="cancelBubble" nodeType="interactiveSeq">
                <p:stCondLst>
                  <p:cond evt="onClick" delay="0">
                    <p:tgtEl>
                      <p:spTgt spid="3138"/>
                    </p:tgtEl>
                  </p:cond>
                </p:stCondLst>
                <p:endSync evt="end" delay="0">
                  <p:rtn val="all"/>
                </p:endSync>
                <p:childTnLst>
                  <p:par>
                    <p:cTn id="33" fill="hold">
                      <p:stCondLst>
                        <p:cond delay="0"/>
                      </p:stCondLst>
                      <p:childTnLst>
                        <p:par>
                          <p:cTn id="34" fill="hold">
                            <p:stCondLst>
                              <p:cond delay="0"/>
                            </p:stCondLst>
                            <p:childTnLst>
                              <p:par>
                                <p:cTn id="35" presetID="0" presetClass="path" presetSubtype="0" accel="50000" decel="50000" fill="hold" nodeType="clickEffect">
                                  <p:stCondLst>
                                    <p:cond delay="0"/>
                                  </p:stCondLst>
                                  <p:childTnLst>
                                    <p:animMotion origin="layout" path="M 0.03854 0.3581 C 0.03784 0.36806 0.03802 0.37824 0.03663 0.3882 C 0.03628 0.39074 0.03455 0.39283 0.03316 0.39491 C 0.02205 0.41134 0.01736 0.40787 -0.00122 0.41019 C -0.02205 0.41875 -0.00018 0.41042 -0.05452 0.41435 C -0.06198 0.41482 -0.06927 0.41736 -0.07674 0.41875 C -0.0875 0.42315 -0.09879 0.42477 -0.10938 0.42963 C -0.11754 0.43958 -0.10764 0.42894 -0.11806 0.43611 C -0.125 0.44097 -0.12952 0.44815 -0.13698 0.45139 C -0.13993 0.45857 -0.14184 0.4662 -0.14549 0.47292 C -0.14792 0.47732 -0.15243 0.48611 -0.15243 0.48658 C -0.15261 0.48681 -0.15504 0.5 -0.15591 0.50139 C -0.1573 0.50347 -0.15938 0.50394 -0.16111 0.50579 C -0.16285 0.50787 -0.16459 0.51019 -0.16615 0.51204 C -0.16858 0.52153 -0.16789 0.51644 -0.16789 0.52778 " pathEditMode="relative" rAng="0" ptsTypes="ffffffffffffffA">
                                      <p:cBhvr>
                                        <p:cTn id="36" dur="2000" fill="hold"/>
                                        <p:tgtEl>
                                          <p:spTgt spid="3112"/>
                                        </p:tgtEl>
                                        <p:attrNameLst>
                                          <p:attrName>ppt_x</p:attrName>
                                          <p:attrName>ppt_y</p:attrName>
                                        </p:attrNameLst>
                                      </p:cBhvr>
                                      <p:rCtr x="-104" y="85"/>
                                    </p:animMotion>
                                  </p:childTnLst>
                                </p:cTn>
                              </p:par>
                            </p:childTnLst>
                          </p:cTn>
                        </p:par>
                      </p:childTnLst>
                    </p:cTn>
                  </p:par>
                </p:childTnLst>
              </p:cTn>
              <p:nextCondLst>
                <p:cond evt="onClick" delay="0">
                  <p:tgtEl>
                    <p:spTgt spid="3138"/>
                  </p:tgtEl>
                </p:cond>
              </p:nextCondLst>
            </p:seq>
            <p:seq concurrent="1" nextAc="seek">
              <p:cTn id="37" restart="whenNotActive" fill="hold" evtFilter="cancelBubble" nodeType="interactiveSeq">
                <p:stCondLst>
                  <p:cond evt="onClick" delay="0">
                    <p:tgtEl>
                      <p:spTgt spid="3139"/>
                    </p:tgtEl>
                  </p:cond>
                </p:stCondLst>
                <p:endSync evt="end" delay="0">
                  <p:rtn val="all"/>
                </p:endSync>
                <p:childTnLst>
                  <p:par>
                    <p:cTn id="38" fill="hold">
                      <p:stCondLst>
                        <p:cond delay="0"/>
                      </p:stCondLst>
                      <p:childTnLst>
                        <p:par>
                          <p:cTn id="39" fill="hold">
                            <p:stCondLst>
                              <p:cond delay="0"/>
                            </p:stCondLst>
                            <p:childTnLst>
                              <p:par>
                                <p:cTn id="40" presetID="0" presetClass="path" presetSubtype="0" accel="50000" decel="50000" fill="hold" nodeType="clickEffect">
                                  <p:stCondLst>
                                    <p:cond delay="0"/>
                                  </p:stCondLst>
                                  <p:childTnLst>
                                    <p:animMotion origin="layout" path="M -0.16788 0.52778 C -0.19531 0.53519 -0.21945 0.53426 -0.2533 0.53495 C -0.26632 0.53634 -0.27934 0.53796 -0.29288 0.53912 C -0.30278 0.5419 -0.2974 0.54028 -0.30677 0.54583 C -0.30799 0.54653 -0.31059 0.54815 -0.31059 0.54861 C -0.30851 0.55602 -0.29549 0.57222 -0.31667 0.575 C -0.32136 0.57708 -0.3257 0.57824 -0.33229 0.57917 C -0.3349 0.58241 -0.33663 0.58333 -0.34445 0.58403 C -0.34896 0.58981 -0.34618 0.58981 -0.36024 0.59167 C -0.36702 0.59352 -0.36441 0.59259 -0.36788 0.59444 " pathEditMode="relative" rAng="0" ptsTypes="fffffffffA">
                                      <p:cBhvr>
                                        <p:cTn id="41" dur="2000" fill="hold"/>
                                        <p:tgtEl>
                                          <p:spTgt spid="3112"/>
                                        </p:tgtEl>
                                        <p:attrNameLst>
                                          <p:attrName>ppt_x</p:attrName>
                                          <p:attrName>ppt_y</p:attrName>
                                        </p:attrNameLst>
                                      </p:cBhvr>
                                      <p:rCtr x="-100" y="33"/>
                                    </p:animMotion>
                                  </p:childTnLst>
                                </p:cTn>
                              </p:par>
                            </p:childTnLst>
                          </p:cTn>
                        </p:par>
                      </p:childTnLst>
                    </p:cTn>
                  </p:par>
                </p:childTnLst>
              </p:cTn>
              <p:nextCondLst>
                <p:cond evt="onClick" delay="0">
                  <p:tgtEl>
                    <p:spTgt spid="3139"/>
                  </p:tgtEl>
                </p:cond>
              </p:nextCondLst>
            </p:seq>
            <p:seq concurrent="1" nextAc="seek">
              <p:cTn id="42" restart="whenNotActive" fill="hold" evtFilter="cancelBubble" nodeType="interactiveSeq">
                <p:stCondLst>
                  <p:cond evt="onClick" delay="0">
                    <p:tgtEl>
                      <p:spTgt spid="3141"/>
                    </p:tgtEl>
                  </p:cond>
                </p:stCondLst>
                <p:endSync evt="end" delay="0">
                  <p:rtn val="all"/>
                </p:endSync>
                <p:childTnLst>
                  <p:par>
                    <p:cTn id="43" fill="hold">
                      <p:stCondLst>
                        <p:cond delay="0"/>
                      </p:stCondLst>
                      <p:childTnLst>
                        <p:par>
                          <p:cTn id="44" fill="hold">
                            <p:stCondLst>
                              <p:cond delay="0"/>
                            </p:stCondLst>
                            <p:childTnLst>
                              <p:par>
                                <p:cTn id="45" presetID="0" presetClass="path" presetSubtype="0" accel="50000" decel="50000" fill="hold" nodeType="clickEffect">
                                  <p:stCondLst>
                                    <p:cond delay="0"/>
                                  </p:stCondLst>
                                  <p:childTnLst>
                                    <p:animMotion origin="layout" path="M 0.00052 0.0051 C 0.00798 0.00579 0.01597 0.00579 0.02326 0.00741 C 0.03507 0.01042 0.04652 0.02732 0.05416 0.03496 C 0.05902 0.03982 0.07343 0.04722 0.07343 0.04746 C 0.08055 0.06551 0.07118 0.05093 0.08871 0.06227 C 0.09201 0.06435 0.0934 0.06736 0.09635 0.06968 C 0.11215 0.08148 0.11163 0.08033 0.12708 0.08727 C 0.14236 0.08519 0.15885 0.08588 0.17326 0.08218 C 0.18941 0.07824 0.20347 0.06736 0.21927 0.06227 C 0.22048 0.05972 0.221 0.05718 0.22309 0.05486 C 0.22482 0.05278 0.22899 0.05185 0.23073 0.04977 C 0.24427 0.03195 0.22448 0.04584 0.24253 0.03496 C 0.24357 0.03241 0.24635 0.02732 0.24635 0.02755 " pathEditMode="relative" rAng="0" ptsTypes="ffffffffffffA">
                                      <p:cBhvr>
                                        <p:cTn id="46" dur="2000" fill="hold"/>
                                        <p:tgtEl>
                                          <p:spTgt spid="3102"/>
                                        </p:tgtEl>
                                        <p:attrNameLst>
                                          <p:attrName>ppt_x</p:attrName>
                                          <p:attrName>ppt_y</p:attrName>
                                        </p:attrNameLst>
                                      </p:cBhvr>
                                      <p:rCtr x="123" y="41"/>
                                    </p:animMotion>
                                  </p:childTnLst>
                                </p:cTn>
                              </p:par>
                            </p:childTnLst>
                          </p:cTn>
                        </p:par>
                      </p:childTnLst>
                    </p:cTn>
                  </p:par>
                </p:childTnLst>
              </p:cTn>
              <p:nextCondLst>
                <p:cond evt="onClick" delay="0">
                  <p:tgtEl>
                    <p:spTgt spid="3141"/>
                  </p:tgtEl>
                </p:cond>
              </p:nextCondLst>
            </p:seq>
            <p:seq concurrent="1" nextAc="seek">
              <p:cTn id="47" restart="whenNotActive" fill="hold" evtFilter="cancelBubble" nodeType="interactiveSeq">
                <p:stCondLst>
                  <p:cond evt="onClick" delay="0">
                    <p:tgtEl>
                      <p:spTgt spid="3142"/>
                    </p:tgtEl>
                  </p:cond>
                </p:stCondLst>
                <p:endSync evt="end" delay="0">
                  <p:rtn val="all"/>
                </p:endSync>
                <p:childTnLst>
                  <p:par>
                    <p:cTn id="48" fill="hold">
                      <p:stCondLst>
                        <p:cond delay="0"/>
                      </p:stCondLst>
                      <p:childTnLst>
                        <p:par>
                          <p:cTn id="49" fill="hold">
                            <p:stCondLst>
                              <p:cond delay="0"/>
                            </p:stCondLst>
                            <p:childTnLst>
                              <p:par>
                                <p:cTn id="50" presetID="0" presetClass="path" presetSubtype="0" accel="50000" decel="50000" fill="hold" nodeType="clickEffect">
                                  <p:stCondLst>
                                    <p:cond delay="0"/>
                                  </p:stCondLst>
                                  <p:childTnLst>
                                    <p:animMotion origin="layout" path="M 0.24635 0.02755 C 0.24514 0.02361 0.24062 0.01875 0.24236 0.01481 C 0.24427 0.01111 0.25052 0.01273 0.25434 0.01065 C 0.27448 -0.00162 0.27413 -0.00185 0.28628 -0.01435 C 0.29548 -0.01366 0.30486 -0.01273 0.31406 -0.01065 C 0.32222 -0.00833 0.33819 -0.00185 0.33819 -0.00162 C 0.34062 0.00185 0.34878 0.0162 0.35399 0.01921 C 0.375 0.03056 0.39948 0.03009 0.42205 0.03611 C 0.4526 0.03056 0.44583 0.04051 0.44583 0.01065 " pathEditMode="relative" rAng="0" ptsTypes="ffffffffA">
                                      <p:cBhvr>
                                        <p:cTn id="51" dur="2000" fill="hold"/>
                                        <p:tgtEl>
                                          <p:spTgt spid="3102"/>
                                        </p:tgtEl>
                                        <p:attrNameLst>
                                          <p:attrName>ppt_x</p:attrName>
                                          <p:attrName>ppt_y</p:attrName>
                                        </p:attrNameLst>
                                      </p:cBhvr>
                                      <p:rCtr x="100" y="-15"/>
                                    </p:animMotion>
                                  </p:childTnLst>
                                </p:cTn>
                              </p:par>
                            </p:childTnLst>
                          </p:cTn>
                        </p:par>
                      </p:childTnLst>
                    </p:cTn>
                  </p:par>
                </p:childTnLst>
              </p:cTn>
              <p:nextCondLst>
                <p:cond evt="onClick" delay="0">
                  <p:tgtEl>
                    <p:spTgt spid="3142"/>
                  </p:tgtEl>
                </p:cond>
              </p:nextCondLst>
            </p:seq>
            <p:seq concurrent="1" nextAc="seek">
              <p:cTn id="52" restart="whenNotActive" fill="hold" evtFilter="cancelBubble" nodeType="interactiveSeq">
                <p:stCondLst>
                  <p:cond evt="onClick" delay="0">
                    <p:tgtEl>
                      <p:spTgt spid="3143"/>
                    </p:tgtEl>
                  </p:cond>
                </p:stCondLst>
                <p:endSync evt="end" delay="0">
                  <p:rtn val="all"/>
                </p:endSync>
                <p:childTnLst>
                  <p:par>
                    <p:cTn id="53" fill="hold">
                      <p:stCondLst>
                        <p:cond delay="0"/>
                      </p:stCondLst>
                      <p:childTnLst>
                        <p:par>
                          <p:cTn id="54" fill="hold">
                            <p:stCondLst>
                              <p:cond delay="0"/>
                            </p:stCondLst>
                            <p:childTnLst>
                              <p:par>
                                <p:cTn id="55" presetID="0" presetClass="path" presetSubtype="0" accel="50000" decel="50000" fill="hold" nodeType="clickEffect">
                                  <p:stCondLst>
                                    <p:cond delay="0"/>
                                  </p:stCondLst>
                                  <p:childTnLst>
                                    <p:animMotion origin="layout" path="M 0.44583 0.01064 C 0.45086 0.00925 0.4559 0.0081 0.46111 0.00694 C 0.46354 0.00625 0.46857 0.00509 0.46857 0.00486 C 0.47187 0.00277 0.47795 -0.00116 0.47916 -0.0044 C 0.48698 -0.02524 0.47413 -0.01389 0.48941 -0.02477 C 0.49357 -0.03403 0.49791 -0.04329 0.50225 -0.05255 C 0.5033 -0.05463 0.50764 -0.05463 0.50989 -0.05625 C 0.51527 -0.05926 0.51441 -0.06158 0.52274 -0.06181 C 0.55538 -0.06227 0.58802 -0.06181 0.62083 -0.06181 " pathEditMode="relative" rAng="0" ptsTypes="ffffffffA">
                                      <p:cBhvr>
                                        <p:cTn id="56" dur="2000" fill="hold"/>
                                        <p:tgtEl>
                                          <p:spTgt spid="3102"/>
                                        </p:tgtEl>
                                        <p:attrNameLst>
                                          <p:attrName>ppt_x</p:attrName>
                                          <p:attrName>ppt_y</p:attrName>
                                        </p:attrNameLst>
                                      </p:cBhvr>
                                      <p:rCtr x="87" y="-37"/>
                                    </p:animMotion>
                                  </p:childTnLst>
                                </p:cTn>
                              </p:par>
                            </p:childTnLst>
                          </p:cTn>
                        </p:par>
                      </p:childTnLst>
                    </p:cTn>
                  </p:par>
                </p:childTnLst>
              </p:cTn>
              <p:nextCondLst>
                <p:cond evt="onClick" delay="0">
                  <p:tgtEl>
                    <p:spTgt spid="3143"/>
                  </p:tgtEl>
                </p:cond>
              </p:nextCondLst>
            </p:seq>
            <p:seq concurrent="1" nextAc="seek">
              <p:cTn id="57" restart="whenNotActive" fill="hold" evtFilter="cancelBubble" nodeType="interactiveSeq">
                <p:stCondLst>
                  <p:cond evt="onClick" delay="0">
                    <p:tgtEl>
                      <p:spTgt spid="3144"/>
                    </p:tgtEl>
                  </p:cond>
                </p:stCondLst>
                <p:endSync evt="end" delay="0">
                  <p:rtn val="all"/>
                </p:endSync>
                <p:childTnLst>
                  <p:par>
                    <p:cTn id="58" fill="hold">
                      <p:stCondLst>
                        <p:cond delay="0"/>
                      </p:stCondLst>
                      <p:childTnLst>
                        <p:par>
                          <p:cTn id="59" fill="hold">
                            <p:stCondLst>
                              <p:cond delay="0"/>
                            </p:stCondLst>
                            <p:childTnLst>
                              <p:par>
                                <p:cTn id="60" presetID="0" presetClass="path" presetSubtype="0" accel="50000" decel="50000" fill="hold" nodeType="clickEffect">
                                  <p:stCondLst>
                                    <p:cond delay="0"/>
                                  </p:stCondLst>
                                  <p:childTnLst>
                                    <p:animMotion origin="layout" path="M 0.64583 0.00023 C 0.64948 -0.03565 0.65277 -0.02431 0.66389 -0.04422 C 0.6783 -0.04005 0.69097 -0.03565 0.70347 -0.0132 C 0.70902 -0.00417 0.71944 0.0162 0.71944 0.01828 C 0.72343 0.03402 0.73784 0.1125 0.746 0.12592 C 0.75173 0.13263 0.75868 0.13032 0.76441 0.13935 C 0.78559 0.17106 0.78246 0.16412 0.8125 0.16412 " pathEditMode="relative" rAng="0" ptsTypes="ffffffA">
                                      <p:cBhvr>
                                        <p:cTn id="61" dur="2000" fill="hold"/>
                                        <p:tgtEl>
                                          <p:spTgt spid="3102"/>
                                        </p:tgtEl>
                                        <p:attrNameLst>
                                          <p:attrName>ppt_x</p:attrName>
                                          <p:attrName>ppt_y</p:attrName>
                                        </p:attrNameLst>
                                      </p:cBhvr>
                                      <p:rCtr x="83" y="63"/>
                                    </p:animMotion>
                                  </p:childTnLst>
                                </p:cTn>
                              </p:par>
                            </p:childTnLst>
                          </p:cTn>
                        </p:par>
                      </p:childTnLst>
                    </p:cTn>
                  </p:par>
                </p:childTnLst>
              </p:cTn>
              <p:nextCondLst>
                <p:cond evt="onClick" delay="0">
                  <p:tgtEl>
                    <p:spTgt spid="3144"/>
                  </p:tgtEl>
                </p:cond>
              </p:nextCondLst>
            </p:seq>
            <p:audio>
              <p:cMediaNode>
                <p:cTn id="62" fill="hold" display="0">
                  <p:stCondLst>
                    <p:cond delay="indefinite"/>
                  </p:stCondLst>
                  <p:endCondLst>
                    <p:cond evt="onNext" delay="0">
                      <p:tgtEl>
                        <p:sldTgt/>
                      </p:tgtEl>
                    </p:cond>
                    <p:cond evt="onPrev" delay="0">
                      <p:tgtEl>
                        <p:sldTgt/>
                      </p:tgtEl>
                    </p:cond>
                    <p:cond evt="onStopAudio" delay="0">
                      <p:tgtEl>
                        <p:sldTgt/>
                      </p:tgtEl>
                    </p:cond>
                  </p:endCondLst>
                </p:cTn>
                <p:tgtEl>
                  <p:spTgt spid="3146"/>
                </p:tgtEl>
              </p:cMediaNode>
            </p:audio>
            <p:seq concurrent="1" nextAc="seek">
              <p:cTn id="63" restart="whenNotActive" fill="hold" evtFilter="cancelBubble" nodeType="interactiveSeq">
                <p:stCondLst>
                  <p:cond evt="onClick" delay="0">
                    <p:tgtEl>
                      <p:spTgt spid="3153"/>
                    </p:tgtEl>
                  </p:cond>
                </p:stCondLst>
                <p:endSync evt="end" delay="0">
                  <p:rtn val="all"/>
                </p:endSync>
                <p:childTnLst>
                  <p:par>
                    <p:cTn id="64" fill="hold">
                      <p:stCondLst>
                        <p:cond delay="0"/>
                      </p:stCondLst>
                      <p:childTnLst>
                        <p:par>
                          <p:cTn id="65" fill="hold">
                            <p:stCondLst>
                              <p:cond delay="0"/>
                            </p:stCondLst>
                            <p:childTnLst>
                              <p:par>
                                <p:cTn id="66" presetID="0" presetClass="path" presetSubtype="0" accel="50000" decel="50000" fill="hold" nodeType="clickEffect">
                                  <p:stCondLst>
                                    <p:cond delay="0"/>
                                  </p:stCondLst>
                                  <p:childTnLst>
                                    <p:animMotion origin="layout" path="M -4.44444E-6 0.02223 C 0.0007 0.02616 0.00053 0.03148 0.00226 0.03449 C 0.00816 0.0463 0.01875 0.04236 0.02726 0.04329 C 0.04549 0.04561 0.06355 0.04653 0.08178 0.04815 C 0.08403 0.04977 0.08733 0.04861 0.08872 0.05255 C 0.0915 0.06019 0.09323 0.07871 0.09323 0.07894 C 0.09254 0.09167 0.09289 0.10556 0.09098 0.11829 C 0.09046 0.12199 0.08768 0.12361 0.08629 0.12662 C 0.0823 0.13681 0.07535 0.15093 0.07275 0.16204 C 0.06841 0.18102 0.06737 0.20996 0.06129 0.22778 C 0.05053 0.25903 0.05226 0.24352 0.05226 0.27223 " pathEditMode="relative" rAng="0" ptsTypes="ffffffffffA">
                                      <p:cBhvr>
                                        <p:cTn id="67" dur="2000" fill="hold"/>
                                        <p:tgtEl>
                                          <p:spTgt spid="3114"/>
                                        </p:tgtEl>
                                        <p:attrNameLst>
                                          <p:attrName>ppt_x</p:attrName>
                                          <p:attrName>ppt_y</p:attrName>
                                        </p:attrNameLst>
                                      </p:cBhvr>
                                      <p:rCtr x="47" y="125"/>
                                    </p:animMotion>
                                  </p:childTnLst>
                                </p:cTn>
                              </p:par>
                            </p:childTnLst>
                          </p:cTn>
                        </p:par>
                      </p:childTnLst>
                    </p:cTn>
                  </p:par>
                </p:childTnLst>
              </p:cTn>
              <p:nextCondLst>
                <p:cond evt="onClick" delay="0">
                  <p:tgtEl>
                    <p:spTgt spid="3153"/>
                  </p:tgtEl>
                </p:cond>
              </p:nextCondLst>
            </p:seq>
            <p:seq concurrent="1" nextAc="seek">
              <p:cTn id="68" restart="whenNotActive" fill="hold" evtFilter="cancelBubble" nodeType="interactiveSeq">
                <p:stCondLst>
                  <p:cond evt="onClick" delay="0">
                    <p:tgtEl>
                      <p:spTgt spid="3149"/>
                    </p:tgtEl>
                  </p:cond>
                </p:stCondLst>
                <p:endSync evt="end" delay="0">
                  <p:rtn val="all"/>
                </p:endSync>
                <p:childTnLst>
                  <p:par>
                    <p:cTn id="69" fill="hold">
                      <p:stCondLst>
                        <p:cond delay="0"/>
                      </p:stCondLst>
                      <p:childTnLst>
                        <p:par>
                          <p:cTn id="70" fill="hold">
                            <p:stCondLst>
                              <p:cond delay="0"/>
                            </p:stCondLst>
                            <p:childTnLst>
                              <p:par>
                                <p:cTn id="71" presetID="0" presetClass="path" presetSubtype="0" accel="50000" decel="50000" fill="hold" nodeType="clickEffect">
                                  <p:stCondLst>
                                    <p:cond delay="0"/>
                                  </p:stCondLst>
                                  <p:childTnLst>
                                    <p:animMotion origin="layout" path="M 0.05226 0.23264 C 0.00052 0.26042 -0.05694 0.2463 -0.11007 0.22894 C -0.11233 0.22662 -0.11441 0.22385 -0.11684 0.22176 C -0.1191 0.22014 -0.12187 0.22107 -0.12361 0.21829 C -0.15035 0.17523 -0.11996 0.20996 -0.13941 0.18912 C -0.1401 0.18542 -0.14045 0.18148 -0.14149 0.17824 C -0.14809 0.16111 -0.16545 0.18172 -0.17101 0.1926 C -0.17274 0.19607 -0.17378 0.20023 -0.17552 0.20348 C -0.17691 0.20625 -0.17847 0.20857 -0.18003 0.21088 C -0.17795 0.25371 -0.18403 0.25857 -0.16406 0.26898 C -0.16875 0.29213 -0.16858 0.28311 -0.16858 0.29468 " pathEditMode="relative" rAng="0" ptsTypes="ffffffffffA">
                                      <p:cBhvr>
                                        <p:cTn id="72" dur="2000" fill="hold"/>
                                        <p:tgtEl>
                                          <p:spTgt spid="3114"/>
                                        </p:tgtEl>
                                        <p:attrNameLst>
                                          <p:attrName>ppt_x</p:attrName>
                                          <p:attrName>ppt_y</p:attrName>
                                        </p:attrNameLst>
                                      </p:cBhvr>
                                      <p:rCtr x="-118" y="-5"/>
                                    </p:animMotion>
                                  </p:childTnLst>
                                </p:cTn>
                              </p:par>
                            </p:childTnLst>
                          </p:cTn>
                        </p:par>
                      </p:childTnLst>
                    </p:cTn>
                  </p:par>
                </p:childTnLst>
              </p:cTn>
              <p:nextCondLst>
                <p:cond evt="onClick" delay="0">
                  <p:tgtEl>
                    <p:spTgt spid="3149"/>
                  </p:tgtEl>
                </p:cond>
              </p:nextCondLst>
            </p:seq>
            <p:seq concurrent="1" nextAc="seek">
              <p:cTn id="73" restart="whenNotActive" fill="hold" evtFilter="cancelBubble" nodeType="interactiveSeq">
                <p:stCondLst>
                  <p:cond evt="onClick" delay="0">
                    <p:tgtEl>
                      <p:spTgt spid="3150"/>
                    </p:tgtEl>
                  </p:cond>
                </p:stCondLst>
                <p:endSync evt="end" delay="0">
                  <p:rtn val="all"/>
                </p:endSync>
                <p:childTnLst>
                  <p:par>
                    <p:cTn id="74" fill="hold">
                      <p:stCondLst>
                        <p:cond delay="0"/>
                      </p:stCondLst>
                      <p:childTnLst>
                        <p:par>
                          <p:cTn id="75" fill="hold">
                            <p:stCondLst>
                              <p:cond delay="0"/>
                            </p:stCondLst>
                            <p:childTnLst>
                              <p:par>
                                <p:cTn id="76" presetID="0" presetClass="path" presetSubtype="0" accel="50000" decel="50000" fill="hold" nodeType="clickEffect">
                                  <p:stCondLst>
                                    <p:cond delay="0"/>
                                  </p:stCondLst>
                                  <p:childTnLst>
                                    <p:animMotion origin="layout" path="M -0.16857 0.29468 C -0.16354 0.36389 -0.16319 0.35371 -0.16857 0.46528 C -0.16909 0.475 -0.19305 0.49792 -0.19965 0.50371 C -0.20052 0.50695 -0.20052 0.51065 -0.20208 0.51343 C -0.21041 0.52778 -0.2092 0.51227 -0.2092 0.52616 " pathEditMode="relative" rAng="0" ptsTypes="ffffA">
                                      <p:cBhvr>
                                        <p:cTn id="77" dur="2000" fill="hold"/>
                                        <p:tgtEl>
                                          <p:spTgt spid="3114"/>
                                        </p:tgtEl>
                                        <p:attrNameLst>
                                          <p:attrName>ppt_x</p:attrName>
                                          <p:attrName>ppt_y</p:attrName>
                                        </p:attrNameLst>
                                      </p:cBhvr>
                                      <p:rCtr x="-18" y="116"/>
                                    </p:animMotion>
                                  </p:childTnLst>
                                </p:cTn>
                              </p:par>
                            </p:childTnLst>
                          </p:cTn>
                        </p:par>
                      </p:childTnLst>
                    </p:cTn>
                  </p:par>
                </p:childTnLst>
              </p:cTn>
              <p:nextCondLst>
                <p:cond evt="onClick" delay="0">
                  <p:tgtEl>
                    <p:spTgt spid="3150"/>
                  </p:tgtEl>
                </p:cond>
              </p:nextCondLst>
            </p:seq>
            <p:seq concurrent="1" nextAc="seek">
              <p:cTn id="78" restart="whenNotActive" fill="hold" evtFilter="cancelBubble" nodeType="interactiveSeq">
                <p:stCondLst>
                  <p:cond evt="onClick" delay="0">
                    <p:tgtEl>
                      <p:spTgt spid="3156"/>
                    </p:tgtEl>
                  </p:cond>
                </p:stCondLst>
                <p:endSync evt="end" delay="0">
                  <p:rtn val="all"/>
                </p:endSync>
                <p:childTnLst>
                  <p:par>
                    <p:cTn id="79" fill="hold">
                      <p:stCondLst>
                        <p:cond delay="0"/>
                      </p:stCondLst>
                      <p:childTnLst>
                        <p:par>
                          <p:cTn id="80" fill="hold">
                            <p:stCondLst>
                              <p:cond delay="0"/>
                            </p:stCondLst>
                            <p:childTnLst>
                              <p:par>
                                <p:cTn id="81" presetID="0" presetClass="path" presetSubtype="0" accel="50000" decel="50000" fill="hold" nodeType="clickEffect">
                                  <p:stCondLst>
                                    <p:cond delay="0"/>
                                  </p:stCondLst>
                                  <p:childTnLst>
                                    <p:animMotion origin="layout" path="M -0.2092 0.52616 C -0.06788 0.57477 -0.10538 0.52824 -0.06615 0.57871 " pathEditMode="relative" rAng="814745" ptsTypes="fA">
                                      <p:cBhvr>
                                        <p:cTn id="82" dur="2000" fill="hold"/>
                                        <p:tgtEl>
                                          <p:spTgt spid="3114"/>
                                        </p:tgtEl>
                                        <p:attrNameLst>
                                          <p:attrName>ppt_x</p:attrName>
                                          <p:attrName>ppt_y</p:attrName>
                                        </p:attrNameLst>
                                      </p:cBhvr>
                                      <p:rCtr x="74" y="11"/>
                                    </p:animMotion>
                                  </p:childTnLst>
                                </p:cTn>
                              </p:par>
                            </p:childTnLst>
                          </p:cTn>
                        </p:par>
                      </p:childTnLst>
                    </p:cTn>
                  </p:par>
                </p:childTnLst>
              </p:cTn>
              <p:nextCondLst>
                <p:cond evt="onClick" delay="0">
                  <p:tgtEl>
                    <p:spTgt spid="3156"/>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6" name="Rectangle 8"/>
          <p:cNvSpPr>
            <a:spLocks noGrp="1" noChangeArrowheads="1"/>
          </p:cNvSpPr>
          <p:nvPr>
            <p:ph type="title"/>
          </p:nvPr>
        </p:nvSpPr>
        <p:spPr/>
        <p:txBody>
          <a:bodyPr/>
          <a:lstStyle/>
          <a:p>
            <a:r>
              <a:rPr lang="en-US"/>
              <a:t>Yellow landing</a:t>
            </a:r>
          </a:p>
        </p:txBody>
      </p:sp>
      <p:pic>
        <p:nvPicPr>
          <p:cNvPr id="7172" name="Picture 4" descr="j0422987"/>
          <p:cNvPicPr>
            <a:picLocks noChangeAspect="1" noChangeArrowheads="1"/>
          </p:cNvPicPr>
          <p:nvPr/>
        </p:nvPicPr>
        <p:blipFill>
          <a:blip r:embed="rId3" cstate="print"/>
          <a:srcRect/>
          <a:stretch>
            <a:fillRect/>
          </a:stretch>
        </p:blipFill>
        <p:spPr bwMode="auto">
          <a:xfrm>
            <a:off x="0" y="0"/>
            <a:ext cx="9144000" cy="6875463"/>
          </a:xfrm>
          <a:prstGeom prst="rect">
            <a:avLst/>
          </a:prstGeom>
          <a:noFill/>
        </p:spPr>
      </p:pic>
      <p:pic>
        <p:nvPicPr>
          <p:cNvPr id="7173" name="Picture 5" descr="j0336824"/>
          <p:cNvPicPr>
            <a:picLocks noChangeAspect="1" noChangeArrowheads="1" noCrop="1"/>
          </p:cNvPicPr>
          <p:nvPr/>
        </p:nvPicPr>
        <p:blipFill>
          <a:blip r:embed="rId4" cstate="print"/>
          <a:srcRect/>
          <a:stretch>
            <a:fillRect/>
          </a:stretch>
        </p:blipFill>
        <p:spPr bwMode="auto">
          <a:xfrm flipH="1">
            <a:off x="-3048000" y="1506538"/>
            <a:ext cx="3352800" cy="1981200"/>
          </a:xfrm>
          <a:prstGeom prst="rect">
            <a:avLst/>
          </a:prstGeom>
          <a:noFill/>
        </p:spPr>
      </p:pic>
      <p:pic>
        <p:nvPicPr>
          <p:cNvPr id="7174" name="Picture 6"/>
          <p:cNvPicPr>
            <a:picLocks noChangeAspect="1" noChangeArrowheads="1"/>
          </p:cNvPicPr>
          <p:nvPr/>
        </p:nvPicPr>
        <p:blipFill>
          <a:blip r:embed="rId5" cstate="print"/>
          <a:srcRect/>
          <a:stretch>
            <a:fillRect/>
          </a:stretch>
        </p:blipFill>
        <p:spPr bwMode="auto">
          <a:xfrm>
            <a:off x="9144000" y="533400"/>
            <a:ext cx="762000" cy="390525"/>
          </a:xfrm>
          <a:prstGeom prst="rect">
            <a:avLst/>
          </a:prstGeom>
          <a:noFill/>
          <a:ln w="9525">
            <a:noFill/>
            <a:miter lim="800000"/>
            <a:headEnd/>
            <a:tailEnd/>
          </a:ln>
          <a:effectLst/>
        </p:spPr>
      </p:pic>
      <p:pic>
        <p:nvPicPr>
          <p:cNvPr id="7175" name="Picture 7">
            <a:hlinkClick r:id="" action="ppaction://media"/>
          </p:cNvPr>
          <p:cNvPicPr>
            <a:picLocks noRot="1" noChangeAspect="1" noChangeArrowheads="1"/>
          </p:cNvPicPr>
          <p:nvPr>
            <p:ph idx="1"/>
            <a:wavAudioFile r:embed="rId1" name="j0074880[1].wav"/>
          </p:nvPr>
        </p:nvPicPr>
        <p:blipFill>
          <a:blip r:embed="rId6" cstate="print"/>
          <a:srcRect/>
          <a:stretch>
            <a:fillRect/>
          </a:stretch>
        </p:blipFill>
        <p:spPr>
          <a:xfrm>
            <a:off x="-1676400" y="4876800"/>
            <a:ext cx="304800" cy="304800"/>
          </a:xfrm>
          <a:ln/>
        </p:spPr>
      </p:pic>
    </p:spTree>
  </p:cSld>
  <p:clrMapOvr>
    <a:masterClrMapping/>
  </p:clrMapOvr>
  <p:transition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2.77556E-17 0.00255 C 0.01997 0.00463 0.03594 0.00648 0.05451 0.01458 C 0.06493 0.03542 0.05833 0.03056 0.07049 0.03588 C 0.08906 0.05995 0.11597 0.06458 0.1408 0.06921 C 0.14635 0.07245 0.15313 0.07431 0.15903 0.07824 C 0.16146 0.07986 0.16337 0.08287 0.1658 0.08426 C 0.17014 0.08681 0.17951 0.09051 0.17951 0.09074 C 0.18108 0.09444 0.18229 0.09861 0.18403 0.10255 C 0.18681 0.1088 0.19306 0.1206 0.19306 0.12083 C 0.20104 0.1537 0.18837 0.1044 0.2 0.13889 C 0.22569 0.21505 0.17483 0.17431 0.31128 0.17824 C 0.33177 0.18495 0.32361 0.18171 0.33628 0.18727 C 0.34497 0.19537 0.35347 0.1956 0.36354 0.19954 C 0.36823 0.20139 0.37274 0.20347 0.37726 0.20556 C 0.37951 0.20648 0.38403 0.20857 0.38403 0.2088 C 0.39722 0.23333 0.39063 0.22384 0.40226 0.23889 C 0.4125 0.26644 0.40017 0.24051 0.41354 0.25394 C 0.41788 0.25833 0.42049 0.26528 0.425 0.26921 C 0.42726 0.2713 0.42951 0.27315 0.43177 0.27523 C 0.4375 0.28681 0.44358 0.29792 0.45226 0.30556 C 0.45851 0.31782 0.46424 0.31806 0.475 0.3206 C 0.48559 0.32315 0.50677 0.32685 0.50677 0.32708 C 0.52274 0.3375 0.53941 0.34444 0.55451 0.35718 C 0.55764 0.35995 0.55903 0.36366 0.56354 0.3662 C 0.56944 0.37083 0.58177 0.37824 0.58177 0.37847 C 0.59219 0.39213 0.59948 0.38796 0.60903 0.39653 C 0.61979 0.40602 0.62847 0.40857 0.63993 0.41458 C 0.65191 0.41991 0.65799 0.43056 0.67031 0.43287 C 0.6875 0.43611 0.70382 0.44051 0.72031 0.44792 C 0.73611 0.45486 0.75365 0.45 0.77031 0.45093 C 0.8092 0.45671 0.79306 0.45741 0.84757 0.45394 C 0.8658 0.45 0.8566 0.45093 0.875 0.45093 " pathEditMode="relative" rAng="0" ptsTypes="fffffffffffffffffffffffffffffffA">
                                      <p:cBhvr>
                                        <p:cTn id="6" dur="3000" fill="hold"/>
                                        <p:tgtEl>
                                          <p:spTgt spid="7173"/>
                                        </p:tgtEl>
                                        <p:attrNameLst>
                                          <p:attrName>ppt_x</p:attrName>
                                          <p:attrName>ppt_y</p:attrName>
                                        </p:attrNameLst>
                                      </p:cBhvr>
                                      <p:rCtr x="438" y="227"/>
                                    </p:animMotion>
                                  </p:childTnLst>
                                  <p:subTnLst>
                                    <p:audio>
                                      <p:cMediaNode>
                                        <p:cTn display="0" masterRel="sameClick">
                                          <p:stCondLst>
                                            <p:cond evt="begin" delay="0">
                                              <p:tn val="5"/>
                                            </p:cond>
                                          </p:stCondLst>
                                          <p:endCondLst>
                                            <p:cond evt="onStopAudio" delay="0">
                                              <p:tgtEl>
                                                <p:sldTgt/>
                                              </p:tgtEl>
                                            </p:cond>
                                          </p:endCondLst>
                                        </p:cTn>
                                        <p:tgtEl>
                                          <p:sndTgt r:embed="rId1" name="j0074880[1].wav"/>
                                        </p:tgtEl>
                                      </p:cMediaNode>
                                    </p:audio>
                                  </p:subTnLst>
                                </p:cTn>
                              </p:par>
                              <p:par>
                                <p:cTn id="7" presetID="0" presetClass="path" presetSubtype="0" accel="50000" decel="50000" fill="hold" nodeType="withEffect">
                                  <p:stCondLst>
                                    <p:cond delay="0"/>
                                  </p:stCondLst>
                                  <p:childTnLst>
                                    <p:animMotion origin="layout" path="M 0.00833 0.08403 C -0.00712 0.08333 -0.02275 0.0838 -0.03785 0.08171 C -0.0408 0.08148 -0.04618 0.07153 -0.04757 0.0706 C -0.05191 0.06829 -0.06216 0.06644 -0.06216 0.0662 C -0.09427 0.06852 -0.12448 0.0713 -0.1566 0.07292 C -0.17709 0.08519 -0.20104 0.08472 -0.22466 0.08611 C -0.24011 0.09074 -0.24063 0.0919 -0.2658 0.08611 C -0.27153 0.08472 -0.2757 0.08032 -0.28039 0.07731 C -0.30851 0.06042 -0.28577 0.07292 -0.36285 0.0706 C -0.40851 0.0794 -0.38577 0.07245 -0.40903 0.08611 C -0.46789 0.08171 -0.44358 0.08148 -0.53264 0.08819 C -0.54271 0.10208 -0.56129 0.09792 -0.57882 0.09907 C -0.62309 0.12708 -0.71702 0.10949 -0.74393 0.11019 C -0.76111 0.11528 -0.75365 0.11296 -0.76563 0.11667 C -0.77066 0.11829 -0.78021 0.12106 -0.78021 0.12083 C -0.78993 0.12037 -0.79966 0.1206 -0.80938 0.11898 C -0.81476 0.11782 -0.81858 0.11366 -0.82379 0.1125 C -0.83611 0.10972 -0.84775 0.10764 -0.86007 0.10579 C -0.88438 0.09861 -0.91094 0.10255 -0.93577 0.09699 C -0.95434 0.08495 -0.96268 0.08056 -0.98629 0.07731 C -1.00608 0.0713 -0.97535 0.08009 -1.01771 0.07292 C -1.02257 0.07199 -1.03229 0.06852 -1.03229 0.06829 C -1.07518 0.07083 -1.05782 0.0706 -1.08334 0.0706 " pathEditMode="relative" rAng="0" ptsTypes="ffffffffffffffffffffffA">
                                      <p:cBhvr>
                                        <p:cTn id="8" dur="8400" fill="hold"/>
                                        <p:tgtEl>
                                          <p:spTgt spid="7174"/>
                                        </p:tgtEl>
                                        <p:attrNameLst>
                                          <p:attrName>ppt_x</p:attrName>
                                          <p:attrName>ppt_y</p:attrName>
                                        </p:attrNameLst>
                                      </p:cBhvr>
                                      <p:rCtr x="-546" y="10"/>
                                    </p:animMotion>
                                  </p:childTnLst>
                                </p:cTn>
                              </p:par>
                            </p:childTnLst>
                          </p:cTn>
                        </p:par>
                      </p:childTnLst>
                    </p:cTn>
                  </p:par>
                </p:childTnLst>
              </p:cTn>
              <p:prevCondLst>
                <p:cond evt="onPrev" delay="0">
                  <p:tgtEl>
                    <p:sldTgt/>
                  </p:tgtEl>
                </p:cond>
              </p:prevCondLst>
              <p:nextCondLst>
                <p:cond evt="onNext" delay="0">
                  <p:tgtEl>
                    <p:sldTgt/>
                  </p:tgtEl>
                </p:cond>
              </p:nextCondLst>
            </p:seq>
            <p:audio>
              <p:cMediaNode>
                <p:cTn id="9" fill="hold" display="0">
                  <p:stCondLst>
                    <p:cond delay="indefinite"/>
                  </p:stCondLst>
                  <p:endCondLst>
                    <p:cond evt="onNext" delay="0">
                      <p:tgtEl>
                        <p:sldTgt/>
                      </p:tgtEl>
                    </p:cond>
                    <p:cond evt="onPrev" delay="0">
                      <p:tgtEl>
                        <p:sldTgt/>
                      </p:tgtEl>
                    </p:cond>
                    <p:cond evt="onStopAudio" delay="0">
                      <p:tgtEl>
                        <p:sldTgt/>
                      </p:tgtEl>
                    </p:cond>
                  </p:endCondLst>
                </p:cTn>
                <p:tgtEl>
                  <p:spTgt spid="717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End yellow landed</a:t>
            </a:r>
          </a:p>
        </p:txBody>
      </p:sp>
      <p:sp>
        <p:nvSpPr>
          <p:cNvPr id="10243" name="Rectangle 3"/>
          <p:cNvSpPr>
            <a:spLocks noGrp="1" noChangeArrowheads="1"/>
          </p:cNvSpPr>
          <p:nvPr>
            <p:ph type="body" idx="1"/>
          </p:nvPr>
        </p:nvSpPr>
        <p:spPr/>
        <p:txBody>
          <a:bodyPr/>
          <a:lstStyle/>
          <a:p>
            <a:endParaRPr lang="es-ES"/>
          </a:p>
        </p:txBody>
      </p:sp>
      <p:pic>
        <p:nvPicPr>
          <p:cNvPr id="10245"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pic>
        <p:nvPicPr>
          <p:cNvPr id="10248" name="Picture 8" descr="MCj04325890000[1]">
            <a:hlinkClick r:id="rId3" action="ppaction://hlinksldjump"/>
          </p:cNvPr>
          <p:cNvPicPr>
            <a:picLocks noChangeAspect="1" noChangeArrowheads="1"/>
          </p:cNvPicPr>
          <p:nvPr/>
        </p:nvPicPr>
        <p:blipFill>
          <a:blip r:embed="rId4" cstate="print"/>
          <a:srcRect/>
          <a:stretch>
            <a:fillRect/>
          </a:stretch>
        </p:blipFill>
        <p:spPr bwMode="auto">
          <a:xfrm>
            <a:off x="457200" y="685800"/>
            <a:ext cx="1905000" cy="1905000"/>
          </a:xfrm>
          <a:prstGeom prst="rect">
            <a:avLst/>
          </a:prstGeom>
          <a:noFill/>
        </p:spPr>
      </p:pic>
      <p:sp>
        <p:nvSpPr>
          <p:cNvPr id="10249" name="WordArt 9">
            <a:hlinkClick r:id="rId3" action="ppaction://hlinksldjump"/>
          </p:cNvPr>
          <p:cNvSpPr>
            <a:spLocks noChangeArrowheads="1" noChangeShapeType="1" noTextEdit="1"/>
          </p:cNvSpPr>
          <p:nvPr/>
        </p:nvSpPr>
        <p:spPr bwMode="auto">
          <a:xfrm>
            <a:off x="381000" y="1066800"/>
            <a:ext cx="2057400" cy="990600"/>
          </a:xfrm>
          <a:prstGeom prst="rect">
            <a:avLst/>
          </a:prstGeom>
        </p:spPr>
        <p:txBody>
          <a:bodyPr wrap="none" fromWordArt="1">
            <a:prstTxWarp prst="textPlain">
              <a:avLst>
                <a:gd name="adj" fmla="val 50000"/>
              </a:avLst>
            </a:prstTxWarp>
          </a:bodyPr>
          <a:lstStyle/>
          <a:p>
            <a:pPr algn="ctr"/>
            <a:r>
              <a:rPr lang="es-ES" sz="3600" kern="10">
                <a:ln w="9525">
                  <a:solidFill>
                    <a:srgbClr val="000000"/>
                  </a:solidFill>
                  <a:round/>
                  <a:headEnd/>
                  <a:tailEnd/>
                </a:ln>
                <a:solidFill>
                  <a:srgbClr val="000000"/>
                </a:solidFill>
                <a:latin typeface="Arial Black"/>
              </a:rPr>
              <a:t>Keep</a:t>
            </a:r>
          </a:p>
          <a:p>
            <a:pPr algn="ctr"/>
            <a:r>
              <a:rPr lang="es-ES" sz="3600" kern="10">
                <a:ln w="9525">
                  <a:solidFill>
                    <a:srgbClr val="000000"/>
                  </a:solidFill>
                  <a:round/>
                  <a:headEnd/>
                  <a:tailEnd/>
                </a:ln>
                <a:solidFill>
                  <a:srgbClr val="000000"/>
                </a:solidFill>
                <a:latin typeface="Arial Black"/>
              </a:rPr>
              <a:t>Playing</a:t>
            </a:r>
          </a:p>
        </p:txBody>
      </p:sp>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Blue Landing</a:t>
            </a:r>
          </a:p>
        </p:txBody>
      </p:sp>
      <p:sp>
        <p:nvSpPr>
          <p:cNvPr id="8195" name="Rectangle 3"/>
          <p:cNvSpPr>
            <a:spLocks noGrp="1" noChangeArrowheads="1"/>
          </p:cNvSpPr>
          <p:nvPr>
            <p:ph type="body" idx="1"/>
          </p:nvPr>
        </p:nvSpPr>
        <p:spPr/>
        <p:txBody>
          <a:bodyPr/>
          <a:lstStyle/>
          <a:p>
            <a:endParaRPr lang="es-ES"/>
          </a:p>
        </p:txBody>
      </p:sp>
      <p:pic>
        <p:nvPicPr>
          <p:cNvPr id="8196" name="Picture 4" descr="j0422987"/>
          <p:cNvPicPr>
            <a:picLocks noChangeAspect="1" noChangeArrowheads="1"/>
          </p:cNvPicPr>
          <p:nvPr/>
        </p:nvPicPr>
        <p:blipFill>
          <a:blip r:embed="rId4" cstate="print"/>
          <a:srcRect/>
          <a:stretch>
            <a:fillRect/>
          </a:stretch>
        </p:blipFill>
        <p:spPr bwMode="auto">
          <a:xfrm>
            <a:off x="0" y="0"/>
            <a:ext cx="9144000" cy="6875463"/>
          </a:xfrm>
          <a:prstGeom prst="rect">
            <a:avLst/>
          </a:prstGeom>
          <a:noFill/>
        </p:spPr>
      </p:pic>
      <p:pic>
        <p:nvPicPr>
          <p:cNvPr id="8198" name="Picture 6" descr="j0336825"/>
          <p:cNvPicPr>
            <a:picLocks noChangeAspect="1" noChangeArrowheads="1" noCrop="1"/>
          </p:cNvPicPr>
          <p:nvPr/>
        </p:nvPicPr>
        <p:blipFill>
          <a:blip r:embed="rId5" cstate="print"/>
          <a:srcRect/>
          <a:stretch>
            <a:fillRect/>
          </a:stretch>
        </p:blipFill>
        <p:spPr bwMode="auto">
          <a:xfrm>
            <a:off x="-228600" y="606425"/>
            <a:ext cx="3581400" cy="2147888"/>
          </a:xfrm>
          <a:prstGeom prst="rect">
            <a:avLst/>
          </a:prstGeom>
          <a:noFill/>
        </p:spPr>
      </p:pic>
      <p:pic>
        <p:nvPicPr>
          <p:cNvPr id="8204" name="Picture 12">
            <a:hlinkClick r:id="" action="ppaction://media"/>
          </p:cNvPr>
          <p:cNvPicPr>
            <a:picLocks noRot="1" noChangeAspect="1" noChangeArrowheads="1"/>
          </p:cNvPicPr>
          <p:nvPr>
            <a:wavAudioFile r:embed="rId1" name="huismus.wav"/>
          </p:nvPr>
        </p:nvPicPr>
        <p:blipFill>
          <a:blip r:embed="rId6" cstate="print"/>
          <a:srcRect/>
          <a:stretch>
            <a:fillRect/>
          </a:stretch>
        </p:blipFill>
        <p:spPr bwMode="auto">
          <a:xfrm>
            <a:off x="-1066800" y="3200400"/>
            <a:ext cx="304800" cy="304800"/>
          </a:xfrm>
          <a:prstGeom prst="rect">
            <a:avLst/>
          </a:prstGeom>
          <a:noFill/>
        </p:spPr>
      </p:pic>
      <p:pic>
        <p:nvPicPr>
          <p:cNvPr id="8200" name="Picture 8"/>
          <p:cNvPicPr>
            <a:picLocks noChangeAspect="1" noChangeArrowheads="1"/>
          </p:cNvPicPr>
          <p:nvPr/>
        </p:nvPicPr>
        <p:blipFill>
          <a:blip r:embed="rId7" cstate="print"/>
          <a:srcRect/>
          <a:stretch>
            <a:fillRect/>
          </a:stretch>
        </p:blipFill>
        <p:spPr bwMode="auto">
          <a:xfrm>
            <a:off x="9144000" y="533400"/>
            <a:ext cx="762000" cy="390525"/>
          </a:xfrm>
          <a:prstGeom prst="rect">
            <a:avLst/>
          </a:prstGeom>
          <a:noFill/>
          <a:ln w="9525">
            <a:noFill/>
            <a:miter lim="800000"/>
            <a:headEnd/>
            <a:tailEnd/>
          </a:ln>
          <a:effectLst/>
        </p:spPr>
      </p:pic>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0875 -0.07917 C -0.08003 -0.08935 -0.08611 -0.08472 -0.07378 -0.08218 C -0.06024 -0.0794 -0.04826 -0.07894 -0.03524 -0.07315 C -0.02743 -0.06551 -0.0217 -0.05625 -0.0125 -0.05209 C -0.00486 -0.02084 -0.01458 0.02176 0.00799 0.0419 C 0.01702 0.06065 0.03316 0.06666 0.0467 0.07824 C 0.05122 0.08217 0.06025 0.09051 0.06025 0.09074 C 0.0724 0.08958 0.08455 0.0868 0.0967 0.0875 C 0.10139 0.08773 0.11025 0.09352 0.11025 0.09375 C 0.11181 0.09745 0.11216 0.10278 0.11476 0.10555 C 0.11719 0.10833 0.12118 0.10671 0.12396 0.10856 C 0.13039 0.11273 0.13594 0.11875 0.14202 0.12384 C 0.14983 0.13055 0.16493 0.14953 0.17587 0.15416 C 0.19636 0.18102 0.16702 0.13912 0.1875 0.18125 C 0.18907 0.18403 0.1908 0.18703 0.19202 0.19051 C 0.19393 0.19629 0.19514 0.20254 0.1967 0.20856 C 0.1974 0.21134 0.19705 0.21574 0.19896 0.21782 C 0.20139 0.22037 0.20504 0.2199 0.20799 0.22083 C 0.21476 0.22685 0.22084 0.23796 0.22848 0.2419 C 0.24723 0.25115 0.26997 0.24768 0.28976 0.25115 C 0.31372 0.26157 0.31841 0.26412 0.33299 0.29352 C 0.33837 0.32199 0.34601 0.34953 0.35122 0.37824 C 0.3533 0.38912 0.3533 0.40069 0.35573 0.41157 C 0.36007 0.43078 0.36545 0.43356 0.37622 0.44791 C 0.39358 0.47106 0.40504 0.50069 0.42622 0.51782 C 0.4316 0.52222 0.44896 0.52338 0.45122 0.52384 C 0.49705 0.53287 0.4599 0.52801 0.5099 0.53287 C 0.52257 0.53819 0.53195 0.5456 0.54427 0.55115 C 0.54931 0.55347 0.55504 0.55278 0.56025 0.55416 C 0.57309 0.55787 0.58368 0.56342 0.5967 0.5662 C 0.62396 0.57824 0.68525 0.60509 0.68525 0.56018 " pathEditMode="relative" rAng="0" ptsTypes="ffffffffffffffffffffffffffffffA">
                                      <p:cBhvr>
                                        <p:cTn id="6" dur="5000" fill="hold"/>
                                        <p:tgtEl>
                                          <p:spTgt spid="8198"/>
                                        </p:tgtEl>
                                        <p:attrNameLst>
                                          <p:attrName>ppt_x</p:attrName>
                                          <p:attrName>ppt_y</p:attrName>
                                        </p:attrNameLst>
                                      </p:cBhvr>
                                      <p:rCtr x="386" y="337"/>
                                    </p:animMotion>
                                  </p:childTnLst>
                                  <p:subTnLst>
                                    <p:audio>
                                      <p:cMediaNode>
                                        <p:cTn display="0" masterRel="sameClick">
                                          <p:stCondLst>
                                            <p:cond evt="begin" delay="0">
                                              <p:tn val="5"/>
                                            </p:cond>
                                          </p:stCondLst>
                                          <p:endCondLst>
                                            <p:cond evt="onStopAudio" delay="0">
                                              <p:tgtEl>
                                                <p:sldTgt/>
                                              </p:tgtEl>
                                            </p:cond>
                                          </p:endCondLst>
                                        </p:cTn>
                                        <p:tgtEl>
                                          <p:sndTgt r:embed="rId3" name="j0074880[1].wav"/>
                                        </p:tgtEl>
                                      </p:cMediaNode>
                                    </p:audio>
                                  </p:subTnLst>
                                </p:cTn>
                              </p:par>
                              <p:par>
                                <p:cTn id="7" presetID="0" presetClass="path" presetSubtype="0" accel="50000" decel="50000" fill="hold" nodeType="withEffect">
                                  <p:stCondLst>
                                    <p:cond delay="0"/>
                                  </p:stCondLst>
                                  <p:childTnLst>
                                    <p:animMotion origin="layout" path="M 0.00833 0.08403 C -0.00712 0.08333 -0.02275 0.0838 -0.03785 0.08171 C -0.0408 0.08148 -0.04618 0.07153 -0.04757 0.0706 C -0.05191 0.06829 -0.06216 0.06644 -0.06216 0.0662 C -0.09427 0.06852 -0.12448 0.0713 -0.1566 0.07292 C -0.17709 0.08519 -0.20104 0.08472 -0.22466 0.08611 C -0.24011 0.09074 -0.24063 0.0919 -0.2658 0.08611 C -0.27153 0.08472 -0.2757 0.08032 -0.28039 0.07731 C -0.30851 0.06042 -0.28577 0.07292 -0.36285 0.0706 C -0.40851 0.0794 -0.38577 0.07245 -0.40903 0.08611 C -0.46789 0.08171 -0.44358 0.08148 -0.53264 0.08819 C -0.54271 0.10208 -0.56129 0.09792 -0.57882 0.09907 C -0.62309 0.12708 -0.71702 0.10949 -0.74393 0.11019 C -0.76111 0.11528 -0.75365 0.11296 -0.76563 0.11667 C -0.77066 0.11829 -0.78021 0.12106 -0.78021 0.12083 C -0.78993 0.12037 -0.79966 0.1206 -0.80938 0.11898 C -0.81476 0.11782 -0.81858 0.11366 -0.82379 0.1125 C -0.83611 0.10972 -0.84775 0.10764 -0.86007 0.10579 C -0.88438 0.09861 -0.91094 0.10255 -0.93577 0.09699 C -0.95434 0.08495 -0.96268 0.08056 -0.98629 0.07731 C -1.00608 0.0713 -0.97535 0.08009 -1.01771 0.07292 C -1.02257 0.07199 -1.03229 0.06852 -1.03229 0.06829 C -1.07518 0.07083 -1.05782 0.0706 -1.08334 0.0706 " pathEditMode="relative" rAng="0" ptsTypes="ffffffffffffffffffffffA">
                                      <p:cBhvr>
                                        <p:cTn id="8" dur="8400" fill="hold"/>
                                        <p:tgtEl>
                                          <p:spTgt spid="8200"/>
                                        </p:tgtEl>
                                        <p:attrNameLst>
                                          <p:attrName>ppt_x</p:attrName>
                                          <p:attrName>ppt_y</p:attrName>
                                        </p:attrNameLst>
                                      </p:cBhvr>
                                      <p:rCtr x="-546" y="10"/>
                                    </p:animMotion>
                                  </p:childTnLst>
                                </p:cTn>
                              </p:par>
                              <p:par>
                                <p:cTn id="9" presetID="1" presetClass="mediacall" presetSubtype="0" fill="hold" nodeType="withEffect">
                                  <p:stCondLst>
                                    <p:cond delay="4200"/>
                                  </p:stCondLst>
                                  <p:childTnLst>
                                    <p:cmd type="call" cmd="playFrom(0.0)">
                                      <p:cBhvr>
                                        <p:cTn id="10" dur="2880" fill="hold"/>
                                        <p:tgtEl>
                                          <p:spTgt spid="820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820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Blue landed</a:t>
            </a:r>
          </a:p>
        </p:txBody>
      </p:sp>
      <p:sp>
        <p:nvSpPr>
          <p:cNvPr id="9219" name="Rectangle 3"/>
          <p:cNvSpPr>
            <a:spLocks noGrp="1" noChangeArrowheads="1"/>
          </p:cNvSpPr>
          <p:nvPr>
            <p:ph type="body" idx="1"/>
          </p:nvPr>
        </p:nvSpPr>
        <p:spPr/>
        <p:txBody>
          <a:bodyPr/>
          <a:lstStyle/>
          <a:p>
            <a:endParaRPr lang="es-ES"/>
          </a:p>
        </p:txBody>
      </p:sp>
      <p:pic>
        <p:nvPicPr>
          <p:cNvPr id="9225" name="Picture 9"/>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pic>
        <p:nvPicPr>
          <p:cNvPr id="9231" name="Picture 15" descr="MCj04325890000[1]">
            <a:hlinkClick r:id="rId3" action="ppaction://hlinksldjump"/>
          </p:cNvPr>
          <p:cNvPicPr>
            <a:picLocks noChangeAspect="1" noChangeArrowheads="1"/>
          </p:cNvPicPr>
          <p:nvPr/>
        </p:nvPicPr>
        <p:blipFill>
          <a:blip r:embed="rId4" cstate="print"/>
          <a:srcRect/>
          <a:stretch>
            <a:fillRect/>
          </a:stretch>
        </p:blipFill>
        <p:spPr bwMode="auto">
          <a:xfrm>
            <a:off x="457200" y="685800"/>
            <a:ext cx="1905000" cy="1905000"/>
          </a:xfrm>
          <a:prstGeom prst="rect">
            <a:avLst/>
          </a:prstGeom>
          <a:noFill/>
        </p:spPr>
      </p:pic>
      <p:sp>
        <p:nvSpPr>
          <p:cNvPr id="9230" name="WordArt 14">
            <a:hlinkClick r:id="rId3" action="ppaction://hlinksldjump"/>
          </p:cNvPr>
          <p:cNvSpPr>
            <a:spLocks noChangeArrowheads="1" noChangeShapeType="1" noTextEdit="1"/>
          </p:cNvSpPr>
          <p:nvPr/>
        </p:nvSpPr>
        <p:spPr bwMode="auto">
          <a:xfrm>
            <a:off x="381000" y="1066800"/>
            <a:ext cx="2057400" cy="990600"/>
          </a:xfrm>
          <a:prstGeom prst="rect">
            <a:avLst/>
          </a:prstGeom>
        </p:spPr>
        <p:txBody>
          <a:bodyPr wrap="none" fromWordArt="1">
            <a:prstTxWarp prst="textPlain">
              <a:avLst>
                <a:gd name="adj" fmla="val 50000"/>
              </a:avLst>
            </a:prstTxWarp>
          </a:bodyPr>
          <a:lstStyle/>
          <a:p>
            <a:pPr algn="ctr"/>
            <a:r>
              <a:rPr lang="es-ES" sz="3600" kern="10">
                <a:ln w="9525">
                  <a:solidFill>
                    <a:srgbClr val="000000"/>
                  </a:solidFill>
                  <a:round/>
                  <a:headEnd/>
                  <a:tailEnd/>
                </a:ln>
                <a:solidFill>
                  <a:srgbClr val="000000"/>
                </a:solidFill>
                <a:latin typeface="Arial Black"/>
              </a:rPr>
              <a:t>Keep</a:t>
            </a:r>
          </a:p>
          <a:p>
            <a:pPr algn="ctr"/>
            <a:r>
              <a:rPr lang="es-ES" sz="3600" kern="10">
                <a:ln w="9525">
                  <a:solidFill>
                    <a:srgbClr val="000000"/>
                  </a:solidFill>
                  <a:round/>
                  <a:headEnd/>
                  <a:tailEnd/>
                </a:ln>
                <a:solidFill>
                  <a:srgbClr val="000000"/>
                </a:solidFill>
                <a:latin typeface="Arial Black"/>
              </a:rPr>
              <a:t>Playing</a:t>
            </a:r>
          </a:p>
        </p:txBody>
      </p:sp>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Rainbow Balloon lands</a:t>
            </a:r>
          </a:p>
        </p:txBody>
      </p:sp>
      <p:sp>
        <p:nvSpPr>
          <p:cNvPr id="11267" name="Rectangle 3"/>
          <p:cNvSpPr>
            <a:spLocks noGrp="1" noChangeArrowheads="1"/>
          </p:cNvSpPr>
          <p:nvPr>
            <p:ph type="body" idx="1"/>
          </p:nvPr>
        </p:nvSpPr>
        <p:spPr/>
        <p:txBody>
          <a:bodyPr/>
          <a:lstStyle/>
          <a:p>
            <a:endParaRPr lang="es-ES"/>
          </a:p>
        </p:txBody>
      </p:sp>
      <p:pic>
        <p:nvPicPr>
          <p:cNvPr id="11268" name="Picture 4" descr="j0422987"/>
          <p:cNvPicPr>
            <a:picLocks noChangeAspect="1" noChangeArrowheads="1"/>
          </p:cNvPicPr>
          <p:nvPr/>
        </p:nvPicPr>
        <p:blipFill>
          <a:blip r:embed="rId2" cstate="print"/>
          <a:srcRect/>
          <a:stretch>
            <a:fillRect/>
          </a:stretch>
        </p:blipFill>
        <p:spPr bwMode="auto">
          <a:xfrm>
            <a:off x="0" y="0"/>
            <a:ext cx="9144000" cy="6875463"/>
          </a:xfrm>
          <a:prstGeom prst="rect">
            <a:avLst/>
          </a:prstGeom>
          <a:noFill/>
        </p:spPr>
      </p:pic>
      <p:pic>
        <p:nvPicPr>
          <p:cNvPr id="11269" name="Picture 5" descr="MCj03605520000[1]"/>
          <p:cNvPicPr>
            <a:picLocks noChangeAspect="1" noChangeArrowheads="1"/>
          </p:cNvPicPr>
          <p:nvPr/>
        </p:nvPicPr>
        <p:blipFill>
          <a:blip r:embed="rId3" cstate="print"/>
          <a:srcRect/>
          <a:stretch>
            <a:fillRect/>
          </a:stretch>
        </p:blipFill>
        <p:spPr bwMode="auto">
          <a:xfrm>
            <a:off x="9240838" y="-1295400"/>
            <a:ext cx="3163887" cy="4419600"/>
          </a:xfrm>
          <a:prstGeom prst="rect">
            <a:avLst/>
          </a:prstGeom>
          <a:noFill/>
        </p:spPr>
      </p:pic>
      <p:pic>
        <p:nvPicPr>
          <p:cNvPr id="11273" name="Picture 9" descr="MCj04325890000[1]">
            <a:hlinkClick r:id="rId4" action="ppaction://hlinksldjump"/>
          </p:cNvPr>
          <p:cNvPicPr>
            <a:picLocks noChangeAspect="1" noChangeArrowheads="1"/>
          </p:cNvPicPr>
          <p:nvPr/>
        </p:nvPicPr>
        <p:blipFill>
          <a:blip r:embed="rId5" cstate="print"/>
          <a:srcRect/>
          <a:stretch>
            <a:fillRect/>
          </a:stretch>
        </p:blipFill>
        <p:spPr bwMode="auto">
          <a:xfrm>
            <a:off x="6477000" y="609600"/>
            <a:ext cx="1905000" cy="1905000"/>
          </a:xfrm>
          <a:prstGeom prst="rect">
            <a:avLst/>
          </a:prstGeom>
          <a:noFill/>
        </p:spPr>
      </p:pic>
      <p:sp>
        <p:nvSpPr>
          <p:cNvPr id="11274" name="WordArt 10">
            <a:hlinkClick r:id="rId4" action="ppaction://hlinksldjump"/>
          </p:cNvPr>
          <p:cNvSpPr>
            <a:spLocks noChangeArrowheads="1" noChangeShapeType="1" noTextEdit="1"/>
          </p:cNvSpPr>
          <p:nvPr/>
        </p:nvSpPr>
        <p:spPr bwMode="auto">
          <a:xfrm>
            <a:off x="6400800" y="1066800"/>
            <a:ext cx="2057400" cy="990600"/>
          </a:xfrm>
          <a:prstGeom prst="rect">
            <a:avLst/>
          </a:prstGeom>
        </p:spPr>
        <p:txBody>
          <a:bodyPr wrap="none" fromWordArt="1">
            <a:prstTxWarp prst="textPlain">
              <a:avLst>
                <a:gd name="adj" fmla="val 50000"/>
              </a:avLst>
            </a:prstTxWarp>
          </a:bodyPr>
          <a:lstStyle/>
          <a:p>
            <a:pPr algn="ctr"/>
            <a:r>
              <a:rPr lang="es-ES" sz="3600" kern="10">
                <a:ln w="9525">
                  <a:solidFill>
                    <a:srgbClr val="000000"/>
                  </a:solidFill>
                  <a:round/>
                  <a:headEnd/>
                  <a:tailEnd/>
                </a:ln>
                <a:solidFill>
                  <a:srgbClr val="000000"/>
                </a:solidFill>
                <a:latin typeface="Arial Black"/>
              </a:rPr>
              <a:t>Keep</a:t>
            </a:r>
          </a:p>
          <a:p>
            <a:pPr algn="ctr"/>
            <a:r>
              <a:rPr lang="es-ES" sz="3600" kern="10">
                <a:ln w="9525">
                  <a:solidFill>
                    <a:srgbClr val="000000"/>
                  </a:solidFill>
                  <a:round/>
                  <a:headEnd/>
                  <a:tailEnd/>
                </a:ln>
                <a:solidFill>
                  <a:srgbClr val="000000"/>
                </a:solidFill>
                <a:latin typeface="Arial Black"/>
              </a:rPr>
              <a:t>Playing</a:t>
            </a:r>
          </a:p>
        </p:txBody>
      </p:sp>
      <p:pic>
        <p:nvPicPr>
          <p:cNvPr id="11272" name="Picture 8" descr="j0283572"/>
          <p:cNvPicPr>
            <a:picLocks noChangeAspect="1" noChangeArrowheads="1" noCrop="1"/>
          </p:cNvPicPr>
          <p:nvPr/>
        </p:nvPicPr>
        <p:blipFill>
          <a:blip r:embed="rId6" cstate="print"/>
          <a:srcRect/>
          <a:stretch>
            <a:fillRect/>
          </a:stretch>
        </p:blipFill>
        <p:spPr bwMode="auto">
          <a:xfrm>
            <a:off x="-533400" y="830263"/>
            <a:ext cx="457200" cy="312737"/>
          </a:xfrm>
          <a:prstGeom prst="rect">
            <a:avLst/>
          </a:prstGeom>
          <a:noFill/>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04184 -0.18634 C -0.07778 -0.2 -0.11754 -0.19352 -0.15434 -0.18958 C -0.17361 -0.17824 -0.18976 -0.16064 -0.21059 -0.15277 C -0.225 -0.13564 -0.22986 -0.10347 -0.24966 -0.0956 C -0.26129 -0.08148 -0.25643 -0.08333 -0.28316 -0.10231 C -0.34028 -0.14305 -0.29844 -0.11828 -0.33125 -0.1493 C -0.34323 -0.16088 -0.35851 -0.16504 -0.37309 -0.16967 C -0.38334 -0.1662 -0.39288 -0.16435 -0.40122 -0.15602 C -0.40434 -0.15301 -0.40608 -0.14838 -0.40955 -0.14606 C -0.41372 -0.14305 -0.41945 -0.14259 -0.42361 -0.13935 C -0.45764 -0.1125 -0.51146 -0.07037 -0.54705 -0.03148 C -0.56424 -0.01296 -0.59913 0.02778 -0.61997 0.03218 C -0.63004 0.03473 -0.64063 0.03473 -0.65087 0.03565 C -0.67639 0.04584 -0.63316 0.02639 -0.68733 0.06598 C -0.6967 0.07292 -0.70608 0.07963 -0.71528 0.08611 C -0.72986 0.0963 -0.74358 0.10857 -0.75747 0.11991 C -0.76198 0.12361 -0.76875 0.13357 -0.76875 0.1338 C -0.7941 0.12361 -0.80903 0.16088 -0.82761 0.17709 C -0.82969 0.18056 -0.83195 0.18334 -0.83316 0.18704 C -0.83559 0.1926 -0.83889 0.20648 -0.83889 0.20648 C -0.83802 0.22061 -0.83733 0.23449 -0.83594 0.24792 C -0.83559 0.25255 -0.83247 0.25695 -0.83316 0.26135 C -0.83473 0.26875 -0.854 0.28797 -0.85573 0.29167 C -0.86129 0.30186 -0.86927 0.31042 -0.87257 0.32176 C -0.87639 0.33681 -0.87726 0.35486 -0.88646 0.36574 C -0.89028 0.39723 -0.89775 0.42662 -0.91754 0.44977 C -0.91945 0.45463 -0.92136 0.4588 -0.92309 0.46343 C -0.92413 0.4669 -0.92344 0.47107 -0.92587 0.47338 C -0.93229 0.47848 -0.94098 0.47755 -0.94827 0.48033 C -0.95677 0.48704 -0.96077 0.49468 -0.96788 0.50394 C -0.97066 0.51389 -0.97934 0.53635 -0.98768 0.54051 C -0.99358 0.54445 -1.0007 0.54051 -1.00712 0.54051 " pathEditMode="relative" rAng="0" ptsTypes="fffffffffffffffffffffffffffffffA">
                                      <p:cBhvr>
                                        <p:cTn id="6" dur="5000" fill="hold"/>
                                        <p:tgtEl>
                                          <p:spTgt spid="11269"/>
                                        </p:tgtEl>
                                        <p:attrNameLst>
                                          <p:attrName>ppt_x</p:attrName>
                                          <p:attrName>ppt_y</p:attrName>
                                        </p:attrNameLst>
                                      </p:cBhvr>
                                      <p:rCtr x="-483" y="359"/>
                                    </p:animMotion>
                                  </p:childTnLst>
                                </p:cTn>
                              </p:par>
                              <p:par>
                                <p:cTn id="7" presetID="0" presetClass="path" presetSubtype="0" accel="50000" decel="50000" fill="hold" nodeType="withEffect">
                                  <p:stCondLst>
                                    <p:cond delay="1000"/>
                                  </p:stCondLst>
                                  <p:childTnLst>
                                    <p:animMotion origin="layout" path="M 3.33333E-6 -0.13334 C 0.01701 -0.0625 0.14982 -0.10741 0.15017 -0.10741 C 0.16007 -0.10255 0.17031 -0.09885 0.18073 -0.09422 C 0.22205 -0.03542 0.29705 -0.07824 0.35555 -0.07685 C 0.36927 -0.07176 0.38125 -0.0669 0.39531 -0.06366 C 0.40034 -0.04329 0.40538 -0.03125 0.41996 -0.02408 C 0.48264 -0.03195 0.47673 -0.03241 0.56111 -0.02871 C 0.5651 -0.02732 0.56909 -0.02477 0.57326 -0.02408 C 0.58663 -0.02199 0.60017 -0.02361 0.61319 -0.02014 C 0.61666 -0.01898 0.61909 -0.01366 0.62239 -0.01111 C 0.63107 -0.00486 0.64045 0.00185 0.65 0.00648 C 0.68941 0.00139 0.67691 0.00949 0.69913 -0.01551 C 0.70208 -0.01875 0.70503 -0.02199 0.70833 -0.02408 C 0.71406 -0.02801 0.72656 -0.0331 0.72656 -0.03287 C 0.78576 -0.02986 0.84566 -0.03681 0.90451 -0.02408 C 0.90937 -0.02315 0.90659 0.00324 0.92291 0.01065 C 0.9342 0.00926 0.94566 0.00995 0.95659 0.00648 C 0.96024 0.00532 0.9625 -0.00023 0.9658 -0.00255 C 0.9717 -0.00625 0.98402 -0.01111 0.98402 -0.01088 C 1.00781 -0.04491 1.03333 -0.03519 1.06996 -0.03727 C 1.0743 -0.06783 1.06805 -0.05926 1.09166 -0.05926 " pathEditMode="relative" rAng="0" ptsTypes="ffffffffffffffffffffA">
                                      <p:cBhvr>
                                        <p:cTn id="8" dur="4600" fill="hold"/>
                                        <p:tgtEl>
                                          <p:spTgt spid="11272"/>
                                        </p:tgtEl>
                                        <p:attrNameLst>
                                          <p:attrName>ppt_x</p:attrName>
                                          <p:attrName>ppt_y</p:attrName>
                                        </p:attrNameLst>
                                      </p:cBhvr>
                                      <p:rCtr x="546" y="7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Bauhaus 93"/>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1076</TotalTime>
  <Words>486</Words>
  <Application>Microsoft Office PowerPoint</Application>
  <PresentationFormat>On-screen Show (4:3)</PresentationFormat>
  <Paragraphs>111</Paragraphs>
  <Slides>22</Slides>
  <Notes>1</Notes>
  <HiddenSlides>0</HiddenSlides>
  <MMClips>5</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Bauhaus 93</vt:lpstr>
      <vt:lpstr>Broadway</vt:lpstr>
      <vt:lpstr>Arial Black</vt:lpstr>
      <vt:lpstr>Default Design</vt:lpstr>
      <vt:lpstr>Soaring Skyward</vt:lpstr>
      <vt:lpstr>Select Questions</vt:lpstr>
      <vt:lpstr>Wrong</vt:lpstr>
      <vt:lpstr>Scoring</vt:lpstr>
      <vt:lpstr>Yellow landing</vt:lpstr>
      <vt:lpstr>End yellow landed</vt:lpstr>
      <vt:lpstr>Blue Landing</vt:lpstr>
      <vt:lpstr>Blue landed</vt:lpstr>
      <vt:lpstr>Rainbow Balloon lands</vt:lpstr>
      <vt:lpstr>Pink Balloon lands</vt:lpstr>
      <vt:lpstr>Question 1 goes here</vt:lpstr>
      <vt:lpstr>Question 2 goes here</vt:lpstr>
      <vt:lpstr>Question 3 goes here</vt:lpstr>
      <vt:lpstr>Question 4 goes here</vt:lpstr>
      <vt:lpstr>Question 5 goes here</vt:lpstr>
      <vt:lpstr>Question 6 goes here</vt:lpstr>
      <vt:lpstr>Question 7 goes here</vt:lpstr>
      <vt:lpstr>Question 8 goes here</vt:lpstr>
      <vt:lpstr>Question 9 goes here</vt:lpstr>
      <vt:lpstr>Question 10 goes here</vt:lpstr>
      <vt:lpstr>Question 11 goes here</vt:lpstr>
      <vt:lpstr>Question 12 goes here</vt:lpstr>
    </vt:vector>
  </TitlesOfParts>
  <Company>Clear Creek 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Frog Hop</dc:title>
  <dc:creator>Clear Creek ISD</dc:creator>
  <cp:lastModifiedBy>Jennifer Ladieu</cp:lastModifiedBy>
  <cp:revision>46</cp:revision>
  <dcterms:created xsi:type="dcterms:W3CDTF">2006-10-30T00:16:50Z</dcterms:created>
  <dcterms:modified xsi:type="dcterms:W3CDTF">2012-06-30T01:04:14Z</dcterms:modified>
</cp:coreProperties>
</file>